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79" r:id="rId3"/>
    <p:sldId id="284" r:id="rId4"/>
    <p:sldId id="285" r:id="rId5"/>
    <p:sldId id="280" r:id="rId6"/>
    <p:sldId id="289" r:id="rId7"/>
    <p:sldId id="278" r:id="rId8"/>
    <p:sldId id="281" r:id="rId9"/>
    <p:sldId id="260" r:id="rId10"/>
    <p:sldId id="263" r:id="rId11"/>
    <p:sldId id="264" r:id="rId12"/>
    <p:sldId id="266" r:id="rId13"/>
    <p:sldId id="265" r:id="rId14"/>
    <p:sldId id="267" r:id="rId15"/>
    <p:sldId id="268" r:id="rId16"/>
    <p:sldId id="270" r:id="rId17"/>
    <p:sldId id="269" r:id="rId18"/>
    <p:sldId id="271" r:id="rId19"/>
    <p:sldId id="286" r:id="rId20"/>
    <p:sldId id="261" r:id="rId21"/>
    <p:sldId id="272" r:id="rId22"/>
    <p:sldId id="273" r:id="rId23"/>
    <p:sldId id="274" r:id="rId24"/>
    <p:sldId id="287" r:id="rId25"/>
    <p:sldId id="290" r:id="rId26"/>
    <p:sldId id="257" r:id="rId27"/>
    <p:sldId id="262" r:id="rId28"/>
    <p:sldId id="275" r:id="rId29"/>
    <p:sldId id="288" r:id="rId30"/>
    <p:sldId id="276" r:id="rId31"/>
    <p:sldId id="282" r:id="rId32"/>
    <p:sldId id="292" r:id="rId33"/>
    <p:sldId id="300" r:id="rId34"/>
    <p:sldId id="301" r:id="rId35"/>
    <p:sldId id="302" r:id="rId36"/>
    <p:sldId id="303" r:id="rId37"/>
    <p:sldId id="304" r:id="rId38"/>
    <p:sldId id="307" r:id="rId39"/>
    <p:sldId id="308" r:id="rId40"/>
    <p:sldId id="310" r:id="rId41"/>
    <p:sldId id="311" r:id="rId42"/>
    <p:sldId id="312" r:id="rId43"/>
    <p:sldId id="277" r:id="rId44"/>
    <p:sldId id="360" r:id="rId45"/>
    <p:sldId id="361" r:id="rId46"/>
    <p:sldId id="345" r:id="rId47"/>
    <p:sldId id="364" r:id="rId48"/>
    <p:sldId id="362" r:id="rId49"/>
    <p:sldId id="298" r:id="rId50"/>
    <p:sldId id="356" r:id="rId51"/>
    <p:sldId id="357" r:id="rId52"/>
    <p:sldId id="295" r:id="rId53"/>
    <p:sldId id="358" r:id="rId54"/>
    <p:sldId id="359" r:id="rId55"/>
    <p:sldId id="313" r:id="rId56"/>
    <p:sldId id="324" r:id="rId57"/>
    <p:sldId id="325" r:id="rId58"/>
    <p:sldId id="326" r:id="rId59"/>
    <p:sldId id="327" r:id="rId60"/>
    <p:sldId id="299" r:id="rId61"/>
    <p:sldId id="363" r:id="rId6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3907" autoAdjust="0"/>
  </p:normalViewPr>
  <p:slideViewPr>
    <p:cSldViewPr snapToGrid="0">
      <p:cViewPr varScale="1">
        <p:scale>
          <a:sx n="68" d="100"/>
          <a:sy n="68" d="100"/>
        </p:scale>
        <p:origin x="7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E8E49-D5D3-4A43-9697-0E73F0C8A655}" type="datetimeFigureOut">
              <a:rPr lang="nl-NL" smtClean="0"/>
              <a:t>20-3-2019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37C75-6D7D-476A-A01C-E70679EF648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9145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D785D-C08E-4EE1-A112-91064A6D0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CE2B25-4BC6-4166-87DE-8606EF0A1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97F6D-D700-4461-8F0D-43E938FC2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C00B-3F56-4731-A63C-F125F68AABD9}" type="datetimeFigureOut">
              <a:rPr lang="nl-NL" smtClean="0"/>
              <a:t>20-3-2019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4BF3E-F528-430A-91B1-932D36B1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AF18A-28CD-4918-A553-6D671D779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1D2C-ADD6-4934-9195-189D041B1C0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0387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E5F01-DD92-4FB6-86DD-EE2D1697B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EBF2A-F807-4295-86AC-2075B3820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8885D-2347-4F0F-B4A8-BA1321960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C00B-3F56-4731-A63C-F125F68AABD9}" type="datetimeFigureOut">
              <a:rPr lang="nl-NL" smtClean="0"/>
              <a:t>20-3-2019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1F1E1-9002-433E-95A7-0F180A1AD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6166E-AF3E-402E-88DF-BEAC73592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1D2C-ADD6-4934-9195-189D041B1C0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893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DC63A3-4DA4-456D-8EAF-3857B16B75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57D4E8-E42A-45BC-A46C-049C8BCA59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A34FB-2310-45AE-A761-86ADA5879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C00B-3F56-4731-A63C-F125F68AABD9}" type="datetimeFigureOut">
              <a:rPr lang="nl-NL" smtClean="0"/>
              <a:t>20-3-2019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8A5DF-F0E2-4484-8638-A0B9A3A8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99A23-8625-4668-B833-2C666816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1D2C-ADD6-4934-9195-189D041B1C0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5929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g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4777-188F-4E6F-8704-DC2476BE1C56}" type="datetime8">
              <a:rPr lang="nl-NL" smtClean="0"/>
              <a:t>20-3-2019 11:07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Titel van de presentatie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6286-4DC8-46DE-9269-8F728FBC0641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3" hasCustomPrompt="1"/>
          </p:nvPr>
        </p:nvSpPr>
        <p:spPr>
          <a:xfrm>
            <a:off x="1871133" y="1412876"/>
            <a:ext cx="9696451" cy="4968875"/>
          </a:xfrm>
          <a:effectLst>
            <a:outerShdw blurRad="127000" dist="25400" dir="2700000" algn="ctr" rotWithShape="0">
              <a:schemeClr val="tx1">
                <a:alpha val="55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baseline="0"/>
            </a:lvl1pPr>
            <a:lvl2pPr marL="476239" indent="-228594">
              <a:buFontTx/>
              <a:buBlip>
                <a:blip r:embed="rId2"/>
              </a:buBlip>
              <a:defRPr/>
            </a:lvl2pPr>
            <a:lvl3pPr marL="723882" indent="-249760">
              <a:buFontTx/>
              <a:buBlip>
                <a:blip r:embed="rId2"/>
              </a:buBlip>
              <a:defRPr/>
            </a:lvl3pPr>
            <a:lvl4pPr marL="954593" indent="-230712">
              <a:buFontTx/>
              <a:buBlip>
                <a:blip r:embed="rId2"/>
              </a:buBlip>
              <a:defRPr/>
            </a:lvl4pPr>
            <a:lvl5pPr marL="1202237" indent="-24976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nl-NL" dirty="0"/>
              <a:t>Voeg hier een afbeelding toe en plaats deze linksonder</a:t>
            </a:r>
          </a:p>
        </p:txBody>
      </p:sp>
      <p:cxnSp>
        <p:nvCxnSpPr>
          <p:cNvPr id="7" name="Rechte verbindingslijn 8"/>
          <p:cNvCxnSpPr/>
          <p:nvPr userDrawn="1"/>
        </p:nvCxnSpPr>
        <p:spPr>
          <a:xfrm flipV="1">
            <a:off x="1627200" y="831601"/>
            <a:ext cx="0" cy="5550151"/>
          </a:xfrm>
          <a:prstGeom prst="line">
            <a:avLst/>
          </a:prstGeom>
          <a:ln w="127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228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8D81E-80F2-41D3-81B5-FFF2D5DF8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6A88B-9FF9-4BED-A0A1-A0C468F0C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568F3-D993-4F31-A925-E7812444D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C00B-3F56-4731-A63C-F125F68AABD9}" type="datetimeFigureOut">
              <a:rPr lang="nl-NL" smtClean="0"/>
              <a:t>20-3-2019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D5FB2-E701-4AF1-B79A-9B9D21FC0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4F24-EEEF-4BC3-A8F7-D0A7DBD0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1D2C-ADD6-4934-9195-189D041B1C0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729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09547-D90D-4382-9120-93EE0B3A8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4E80D-E06B-47A6-81B5-D47CC5873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ED354-ECE9-4A33-B2F2-FCDD76941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C00B-3F56-4731-A63C-F125F68AABD9}" type="datetimeFigureOut">
              <a:rPr lang="nl-NL" smtClean="0"/>
              <a:t>20-3-2019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069B0-C87B-44FB-866D-A4E6CD78F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11114-52D7-4669-B65E-71E42C0EA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1D2C-ADD6-4934-9195-189D041B1C0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3664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3C377-C2E8-41F8-B7B5-6FB7F7434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CD0FD-8750-4010-8BE2-DC4A01560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7A38C-E351-4D06-AF50-AC6CF1D46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25E65-51B8-42B9-8D41-B7B538049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C00B-3F56-4731-A63C-F125F68AABD9}" type="datetimeFigureOut">
              <a:rPr lang="nl-NL" smtClean="0"/>
              <a:t>20-3-2019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48F1E-EBE2-4478-A22F-409541241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F9267D-C2E6-449C-BB96-DF06F16CB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1D2C-ADD6-4934-9195-189D041B1C0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1273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F08F-1B29-4ED1-95E4-525AB460D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06C9E-916C-4EB3-A690-BF9334D82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0297B1-C644-4E9C-8C4B-BBF67897E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E3BFE5-CFA8-4DC9-B658-E02B214566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EF5013-5E0A-4A5E-800F-4106054E1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0C660F-E5EF-437C-808E-B51B1664F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C00B-3F56-4731-A63C-F125F68AABD9}" type="datetimeFigureOut">
              <a:rPr lang="nl-NL" smtClean="0"/>
              <a:t>20-3-2019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CC391E-566B-4350-952C-81EC616E0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2F437F-27D5-4E97-A873-389AFF9F9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1D2C-ADD6-4934-9195-189D041B1C0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5418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AF9B4-8EB0-4BFF-B413-1DB848E1F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8ADD90-1CDF-41CE-B0A3-84147CC17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C00B-3F56-4731-A63C-F125F68AABD9}" type="datetimeFigureOut">
              <a:rPr lang="nl-NL" smtClean="0"/>
              <a:t>20-3-2019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CA9013-BCCF-48AE-B353-C3C732350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707D1-5144-4A15-A3CD-B33A45D7A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1D2C-ADD6-4934-9195-189D041B1C0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5854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2CEF4B-BD1A-4B2C-96F0-B7FBCC4D0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C00B-3F56-4731-A63C-F125F68AABD9}" type="datetimeFigureOut">
              <a:rPr lang="nl-NL" smtClean="0"/>
              <a:t>20-3-2019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DCE625-59E3-44B1-B6FF-121C37D1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FD47B-F2CB-491B-9A91-A39D6906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1D2C-ADD6-4934-9195-189D041B1C0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383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DB4B0-F474-4FBE-9F95-5646D6CE8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76B80-6C2F-4228-8A14-CA7B0040A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620F2F-B318-414C-A10A-179A41090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92451-2350-4D51-8492-BDDD935C1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C00B-3F56-4731-A63C-F125F68AABD9}" type="datetimeFigureOut">
              <a:rPr lang="nl-NL" smtClean="0"/>
              <a:t>20-3-2019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1443C-BEFA-47EA-9D1F-A84579827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C4575-2B15-4799-9711-192E00183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1D2C-ADD6-4934-9195-189D041B1C0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67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0BB3A-625F-4BF4-87DF-59010EB3D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347AE4-BC1C-4288-A28F-4F21D0C311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531BD-4A99-4C62-9DBD-584A53837D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37E3F-CCCA-4673-B91B-D31108E76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C00B-3F56-4731-A63C-F125F68AABD9}" type="datetimeFigureOut">
              <a:rPr lang="nl-NL" smtClean="0"/>
              <a:t>20-3-2019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C324E0-A24F-477A-8A72-C9A11771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844B3-9FE6-41BC-BA98-1F63BEB1D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1D2C-ADD6-4934-9195-189D041B1C0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0585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2C6FD8-C7F5-41FA-8D0D-E28C8F33A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0F9C6-D3EB-4388-9610-DAFC4F409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C6CAD-433B-4089-8EB4-832EFAC91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4C00B-3F56-4731-A63C-F125F68AABD9}" type="datetimeFigureOut">
              <a:rPr lang="nl-NL" smtClean="0"/>
              <a:t>20-3-2019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CE0E9-408B-4124-A00F-3B48C26F9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10B3-ADBA-4932-8830-C68C5D04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41D2C-ADD6-4934-9195-189D041B1C0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5737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microsoft.com/office/2007/relationships/hdphoto" Target="../media/hdphoto4.wdp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microsoft.com/office/2007/relationships/hdphoto" Target="../media/hdphoto3.wdp"/><Relationship Id="rId4" Type="http://schemas.openxmlformats.org/officeDocument/2006/relationships/image" Target="../media/image66.png"/><Relationship Id="rId9" Type="http://schemas.microsoft.com/office/2007/relationships/hdphoto" Target="../media/hdphoto5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71.jpeg"/><Relationship Id="rId7" Type="http://schemas.openxmlformats.org/officeDocument/2006/relationships/image" Target="../media/image7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microsoft.com/office/2007/relationships/hdphoto" Target="../media/hdphoto6.wdp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microsoft.com/office/2007/relationships/hdphoto" Target="../media/hdphoto10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5" Type="http://schemas.microsoft.com/office/2007/relationships/hdphoto" Target="../media/hdphoto9.wdp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8.emf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tiff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4A5ED9-9449-4C53-BFAE-40E4299BA5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648" y="-1"/>
            <a:ext cx="12201099" cy="2197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054D18-7013-47DB-A856-CAC254E3E0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97290"/>
            <a:ext cx="12192000" cy="46607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46460D-B4C5-47A1-B49F-D1CDC5640A01}"/>
              </a:ext>
            </a:extLst>
          </p:cNvPr>
          <p:cNvSpPr/>
          <p:nvPr/>
        </p:nvSpPr>
        <p:spPr>
          <a:xfrm>
            <a:off x="5008228" y="2197290"/>
            <a:ext cx="75501" cy="4660710"/>
          </a:xfrm>
          <a:prstGeom prst="rect">
            <a:avLst/>
          </a:prstGeom>
          <a:solidFill>
            <a:srgbClr val="FFFFFF">
              <a:alpha val="25098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9A0F07-AF9F-4A3A-B64D-E8A31A038F04}"/>
              </a:ext>
            </a:extLst>
          </p:cNvPr>
          <p:cNvSpPr txBox="1"/>
          <p:nvPr/>
        </p:nvSpPr>
        <p:spPr>
          <a:xfrm>
            <a:off x="4550" y="3842158"/>
            <a:ext cx="12182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UIT JE       GAAN IN DE  ONDERGROND VAN TEYLINGEN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592686-F3F2-43CC-9E98-4B844E2D67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000" l="9738" r="89888">
                        <a14:foregroundMark x1="48315" y1="91000" x2="48315" y2="91000"/>
                        <a14:foregroundMark x1="67416" y1="52250" x2="67416" y2="5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70" y="3229761"/>
            <a:ext cx="923009" cy="1382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837C60-D98C-4DBB-B5EA-0372FC6815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7365"/>
            <a:ext cx="12183875" cy="98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58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2AA82B3-66D1-4EB4-87D2-E851C76743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3556"/>
            <a:ext cx="12192000" cy="49444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497841-502D-4898-809D-6018AE21FD15}"/>
              </a:ext>
            </a:extLst>
          </p:cNvPr>
          <p:cNvSpPr txBox="1"/>
          <p:nvPr/>
        </p:nvSpPr>
        <p:spPr>
          <a:xfrm>
            <a:off x="4406165" y="5646752"/>
            <a:ext cx="185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&gt;310 miljoen jaar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2FECF1-E8B7-4D5E-BD34-DCE9350C9C6F}"/>
              </a:ext>
            </a:extLst>
          </p:cNvPr>
          <p:cNvSpPr txBox="1"/>
          <p:nvPr/>
        </p:nvSpPr>
        <p:spPr>
          <a:xfrm>
            <a:off x="11009154" y="2589560"/>
            <a:ext cx="1182846" cy="92333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oudste stukje Nederland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54E5ED6-4262-44E1-9E6C-B877B3654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725" y="4552950"/>
            <a:ext cx="2581275" cy="23050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3D6DA69-5243-40EB-95EC-66ECD12269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5543" cy="191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20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E8FA7-677C-40BD-9F21-3835268353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81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2AA82B3-66D1-4EB4-87D2-E851C76743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3556"/>
            <a:ext cx="12192000" cy="49444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497841-502D-4898-809D-6018AE21FD15}"/>
              </a:ext>
            </a:extLst>
          </p:cNvPr>
          <p:cNvSpPr txBox="1"/>
          <p:nvPr/>
        </p:nvSpPr>
        <p:spPr>
          <a:xfrm>
            <a:off x="4747359" y="4385778"/>
            <a:ext cx="229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295-310 miljoen jaar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2FECF1-E8B7-4D5E-BD34-DCE9350C9C6F}"/>
              </a:ext>
            </a:extLst>
          </p:cNvPr>
          <p:cNvSpPr txBox="1"/>
          <p:nvPr/>
        </p:nvSpPr>
        <p:spPr>
          <a:xfrm>
            <a:off x="11009154" y="2590969"/>
            <a:ext cx="1182846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tijd van de steenkool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54E5ED6-4262-44E1-9E6C-B877B3654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725" y="4552950"/>
            <a:ext cx="2581275" cy="23050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3D6DA69-5243-40EB-95EC-66ECD12269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5543" cy="191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21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73E042-A737-4F38-B8D4-236C471974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"/>
            <a:ext cx="12192000" cy="6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8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CDF38A-5B02-4B45-B0D9-B32749455C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7770"/>
            <a:ext cx="12192000" cy="47802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497841-502D-4898-809D-6018AE21FD15}"/>
              </a:ext>
            </a:extLst>
          </p:cNvPr>
          <p:cNvSpPr txBox="1"/>
          <p:nvPr/>
        </p:nvSpPr>
        <p:spPr>
          <a:xfrm>
            <a:off x="10179168" y="4027498"/>
            <a:ext cx="229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260 miljoen jaar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2FECF1-E8B7-4D5E-BD34-DCE9350C9C6F}"/>
              </a:ext>
            </a:extLst>
          </p:cNvPr>
          <p:cNvSpPr txBox="1"/>
          <p:nvPr/>
        </p:nvSpPr>
        <p:spPr>
          <a:xfrm>
            <a:off x="11009154" y="2590969"/>
            <a:ext cx="1182846" cy="92333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tijd van het steenzout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3D6DA69-5243-40EB-95EC-66ECD12269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5543" cy="1913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E2F14C-21E5-4419-AA2B-F4E061134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0" y="4570444"/>
            <a:ext cx="257175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90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72238A-8E6B-4022-BCB3-B4ED739AFA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DA0387-DDC6-4BCE-8E80-473CE8C05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1546" y="-17876"/>
            <a:ext cx="2720454" cy="687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58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12D91C-A51D-452F-8A9D-0F07CD83FC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9120"/>
            <a:ext cx="12192000" cy="47690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497841-502D-4898-809D-6018AE21FD15}"/>
              </a:ext>
            </a:extLst>
          </p:cNvPr>
          <p:cNvSpPr txBox="1"/>
          <p:nvPr/>
        </p:nvSpPr>
        <p:spPr>
          <a:xfrm>
            <a:off x="7872697" y="3814054"/>
            <a:ext cx="229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225 miljoen jaar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2FECF1-E8B7-4D5E-BD34-DCE9350C9C6F}"/>
              </a:ext>
            </a:extLst>
          </p:cNvPr>
          <p:cNvSpPr txBox="1"/>
          <p:nvPr/>
        </p:nvSpPr>
        <p:spPr>
          <a:xfrm>
            <a:off x="10495127" y="2571567"/>
            <a:ext cx="1696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woestijnen en tropische zeeën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3D6DA69-5243-40EB-95EC-66ECD12269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5543" cy="1913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D72395-1346-4EEE-8298-3844B3DC3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725" y="4543425"/>
            <a:ext cx="2581275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83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243AE3-73AB-4153-9514-97409FD829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9B73DC-BE95-45B5-A46C-E83676F6C7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94328"/>
            <a:ext cx="4913195" cy="276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94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58EDCC-9653-43FA-9649-49C0868A8E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0923"/>
            <a:ext cx="12192000" cy="47770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EC9AE8-A392-426D-8E61-CFAD3B7C4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725" y="4552950"/>
            <a:ext cx="2581275" cy="2305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29CC79-359D-4A2C-A407-8AB1455C29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5543" cy="1913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53A91C-4E3D-4324-9D94-8BE93195C117}"/>
              </a:ext>
            </a:extLst>
          </p:cNvPr>
          <p:cNvSpPr txBox="1"/>
          <p:nvPr/>
        </p:nvSpPr>
        <p:spPr>
          <a:xfrm>
            <a:off x="11009154" y="2590969"/>
            <a:ext cx="1182846" cy="92333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tijd van kalk en vuursteen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74B254-4716-4C42-A65D-0393D80393B5}"/>
              </a:ext>
            </a:extLst>
          </p:cNvPr>
          <p:cNvSpPr txBox="1"/>
          <p:nvPr/>
        </p:nvSpPr>
        <p:spPr>
          <a:xfrm>
            <a:off x="387376" y="6195747"/>
            <a:ext cx="229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70 miljoen jaar</a:t>
            </a:r>
          </a:p>
        </p:txBody>
      </p:sp>
    </p:spTree>
    <p:extLst>
      <p:ext uri="{BB962C8B-B14F-4D97-AF65-F5344CB8AC3E}">
        <p14:creationId xmlns:p14="http://schemas.microsoft.com/office/powerpoint/2010/main" val="3365218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AACC61-945B-4864-9423-64A3AB295B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17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BB5E5B8-E152-4705-A58D-19F4DDD9A6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368" y="3428998"/>
            <a:ext cx="610959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17B0EC-B209-488F-9DF1-F5B80033AB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095368" cy="3428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8FEE3A-6D94-44D1-B5BB-6011EE64AB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368" y="0"/>
            <a:ext cx="6093126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4B194E-F0A0-4699-AD6C-D17A0F5AB3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428999"/>
            <a:ext cx="6100247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18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8333CD-2520-4731-8D12-7506F4ECD5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5200"/>
            <a:ext cx="12355200" cy="50381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64E533-B479-43F5-8190-E61C37B514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168" y="-1"/>
            <a:ext cx="11740832" cy="21972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8A7BDC-27D9-495D-AB9C-E2919EFFEC64}"/>
              </a:ext>
            </a:extLst>
          </p:cNvPr>
          <p:cNvSpPr/>
          <p:nvPr/>
        </p:nvSpPr>
        <p:spPr>
          <a:xfrm>
            <a:off x="6831020" y="2197290"/>
            <a:ext cx="75501" cy="4284000"/>
          </a:xfrm>
          <a:prstGeom prst="rect">
            <a:avLst/>
          </a:prstGeom>
          <a:solidFill>
            <a:srgbClr val="FFFFFF">
              <a:alpha val="25098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628C9-BC1F-4905-A0F8-C80519483613}"/>
              </a:ext>
            </a:extLst>
          </p:cNvPr>
          <p:cNvSpPr txBox="1"/>
          <p:nvPr/>
        </p:nvSpPr>
        <p:spPr>
          <a:xfrm>
            <a:off x="6914037" y="6015151"/>
            <a:ext cx="171184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5 miljoen jaar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D9A59B-CE40-478D-91EF-4323A1E519A8}"/>
              </a:ext>
            </a:extLst>
          </p:cNvPr>
          <p:cNvSpPr txBox="1"/>
          <p:nvPr/>
        </p:nvSpPr>
        <p:spPr>
          <a:xfrm>
            <a:off x="3027208" y="4159991"/>
            <a:ext cx="234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geothermie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222FDD-2316-4922-A4BC-00C9C4B0B423}"/>
              </a:ext>
            </a:extLst>
          </p:cNvPr>
          <p:cNvSpPr txBox="1"/>
          <p:nvPr/>
        </p:nvSpPr>
        <p:spPr>
          <a:xfrm>
            <a:off x="7066437" y="3426564"/>
            <a:ext cx="171184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1,8 miljoen jaar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E863C2-6262-4C06-9C2D-B24F687F59B2}"/>
              </a:ext>
            </a:extLst>
          </p:cNvPr>
          <p:cNvSpPr txBox="1"/>
          <p:nvPr/>
        </p:nvSpPr>
        <p:spPr>
          <a:xfrm>
            <a:off x="7066437" y="5013326"/>
            <a:ext cx="171184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2,6 miljoen jaar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72C524-351A-4F18-A601-65B1A5DAF9B2}"/>
              </a:ext>
            </a:extLst>
          </p:cNvPr>
          <p:cNvSpPr txBox="1"/>
          <p:nvPr/>
        </p:nvSpPr>
        <p:spPr>
          <a:xfrm>
            <a:off x="3027208" y="3012569"/>
            <a:ext cx="234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warmte-koudeopslag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7C5B7E-090D-4B49-9AEB-17DED8587861}"/>
              </a:ext>
            </a:extLst>
          </p:cNvPr>
          <p:cNvSpPr txBox="1"/>
          <p:nvPr/>
        </p:nvSpPr>
        <p:spPr>
          <a:xfrm>
            <a:off x="3027208" y="2261576"/>
            <a:ext cx="234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chemeClr val="bg1"/>
                </a:solidFill>
              </a:rPr>
              <a:t>zandwinning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09EF8A-CF8C-4931-B2D0-E9A9014EF5FC}"/>
              </a:ext>
            </a:extLst>
          </p:cNvPr>
          <p:cNvSpPr txBox="1"/>
          <p:nvPr/>
        </p:nvSpPr>
        <p:spPr>
          <a:xfrm>
            <a:off x="7066437" y="2574836"/>
            <a:ext cx="171184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 miljoen jaar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7C4A5C-CCB6-4D92-8BEF-8F3F195A2229}"/>
              </a:ext>
            </a:extLst>
          </p:cNvPr>
          <p:cNvSpPr txBox="1"/>
          <p:nvPr/>
        </p:nvSpPr>
        <p:spPr>
          <a:xfrm>
            <a:off x="2398178" y="2503808"/>
            <a:ext cx="171184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450.000 jaar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DF07E8-2684-469A-A5FE-C49D97F15A93}"/>
              </a:ext>
            </a:extLst>
          </p:cNvPr>
          <p:cNvSpPr txBox="1"/>
          <p:nvPr/>
        </p:nvSpPr>
        <p:spPr>
          <a:xfrm>
            <a:off x="7066437" y="2376330"/>
            <a:ext cx="171184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160.000 jaar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DA38FB-21BC-4E33-885E-1A548F2377AC}"/>
              </a:ext>
            </a:extLst>
          </p:cNvPr>
          <p:cNvSpPr txBox="1"/>
          <p:nvPr/>
        </p:nvSpPr>
        <p:spPr>
          <a:xfrm>
            <a:off x="2398178" y="2193162"/>
            <a:ext cx="171184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10.000 jaar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356279-6142-4110-9656-E1AC5F6357DD}"/>
              </a:ext>
            </a:extLst>
          </p:cNvPr>
          <p:cNvSpPr txBox="1"/>
          <p:nvPr/>
        </p:nvSpPr>
        <p:spPr>
          <a:xfrm>
            <a:off x="3027208" y="2071482"/>
            <a:ext cx="234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chemeClr val="bg1"/>
                </a:solidFill>
              </a:rPr>
              <a:t>veenwinning</a:t>
            </a:r>
          </a:p>
        </p:txBody>
      </p:sp>
    </p:spTree>
    <p:extLst>
      <p:ext uri="{BB962C8B-B14F-4D97-AF65-F5344CB8AC3E}">
        <p14:creationId xmlns:p14="http://schemas.microsoft.com/office/powerpoint/2010/main" val="737534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8E0ECB-7663-4263-975D-3D5A13FF9A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1925"/>
            <a:ext cx="12192000" cy="4806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BF3D15-886D-4788-B3F4-FF5EF1251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725" y="4543425"/>
            <a:ext cx="2581275" cy="2314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410EFD-C547-4309-BE00-18B09830B7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5543" cy="1913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86BFC2-FEE3-430F-888D-0A95E46233BD}"/>
              </a:ext>
            </a:extLst>
          </p:cNvPr>
          <p:cNvSpPr txBox="1"/>
          <p:nvPr/>
        </p:nvSpPr>
        <p:spPr>
          <a:xfrm>
            <a:off x="1363034" y="5153757"/>
            <a:ext cx="229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4 miljoen jaar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421678-9BC6-45F9-B1B7-425490567229}"/>
              </a:ext>
            </a:extLst>
          </p:cNvPr>
          <p:cNvSpPr txBox="1"/>
          <p:nvPr/>
        </p:nvSpPr>
        <p:spPr>
          <a:xfrm rot="20819939">
            <a:off x="8708065" y="2633501"/>
            <a:ext cx="3483935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tijd van de eerste mensachtigen</a:t>
            </a:r>
          </a:p>
        </p:txBody>
      </p:sp>
    </p:spTree>
    <p:extLst>
      <p:ext uri="{BB962C8B-B14F-4D97-AF65-F5344CB8AC3E}">
        <p14:creationId xmlns:p14="http://schemas.microsoft.com/office/powerpoint/2010/main" val="2166737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B7DC8E-DD2D-49EB-8B50-60AA5085AD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18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D93942-19C0-4594-8B50-920123C479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7770"/>
            <a:ext cx="12192000" cy="47802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BCC2CB-E570-40F3-B9E6-0B2389025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725" y="4552950"/>
            <a:ext cx="2581275" cy="2305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4EB378-D7EC-4E70-A8D0-06B6AC177D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5543" cy="1913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F9C14A-1600-4B65-BAFB-F9C755577119}"/>
              </a:ext>
            </a:extLst>
          </p:cNvPr>
          <p:cNvSpPr txBox="1"/>
          <p:nvPr/>
        </p:nvSpPr>
        <p:spPr>
          <a:xfrm>
            <a:off x="8708065" y="3059668"/>
            <a:ext cx="3483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tijd van de afkoeling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33929C-8D3A-40F3-9460-4CFE45C2A9EE}"/>
              </a:ext>
            </a:extLst>
          </p:cNvPr>
          <p:cNvSpPr txBox="1"/>
          <p:nvPr/>
        </p:nvSpPr>
        <p:spPr>
          <a:xfrm>
            <a:off x="2510477" y="4467885"/>
            <a:ext cx="229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1,5 miljoen jaar</a:t>
            </a:r>
          </a:p>
        </p:txBody>
      </p:sp>
    </p:spTree>
    <p:extLst>
      <p:ext uri="{BB962C8B-B14F-4D97-AF65-F5344CB8AC3E}">
        <p14:creationId xmlns:p14="http://schemas.microsoft.com/office/powerpoint/2010/main" val="1794132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15C6BE-E8D0-4853-8F37-97A7CFA73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78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28023C-3134-4D44-9989-D5B82CF98A8A}"/>
              </a:ext>
            </a:extLst>
          </p:cNvPr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5" y="0"/>
            <a:ext cx="1220685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71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B48C37-5981-4429-983A-4A239E45F6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1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286E39-D36D-413D-AA02-426EDAF14066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7437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9BB0FA0-8FFC-4CED-9DE8-C6BCE1974805}"/>
              </a:ext>
            </a:extLst>
          </p:cNvPr>
          <p:cNvSpPr/>
          <p:nvPr/>
        </p:nvSpPr>
        <p:spPr>
          <a:xfrm>
            <a:off x="3819525" y="4457700"/>
            <a:ext cx="238125" cy="23812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1822889-9920-4A3C-9D1A-C57D739AAB34}"/>
              </a:ext>
            </a:extLst>
          </p:cNvPr>
          <p:cNvSpPr/>
          <p:nvPr/>
        </p:nvSpPr>
        <p:spPr>
          <a:xfrm>
            <a:off x="9896475" y="4457700"/>
            <a:ext cx="238125" cy="23812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7110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2231C9-7379-4CDB-825F-D0A33CEC29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648" y="-1"/>
            <a:ext cx="12201099" cy="21972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5BA786-7152-4C86-AA9B-308F7304A1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97290"/>
            <a:ext cx="12192000" cy="46607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EB02B8-50F7-47FE-B085-4807472CDA06}"/>
              </a:ext>
            </a:extLst>
          </p:cNvPr>
          <p:cNvSpPr/>
          <p:nvPr/>
        </p:nvSpPr>
        <p:spPr>
          <a:xfrm>
            <a:off x="5008228" y="2197290"/>
            <a:ext cx="75501" cy="4660710"/>
          </a:xfrm>
          <a:prstGeom prst="rect">
            <a:avLst/>
          </a:prstGeom>
          <a:solidFill>
            <a:srgbClr val="FFFFFF">
              <a:alpha val="25098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A35DBE-5FD2-4615-86F5-A797826BC237}"/>
              </a:ext>
            </a:extLst>
          </p:cNvPr>
          <p:cNvSpPr txBox="1"/>
          <p:nvPr/>
        </p:nvSpPr>
        <p:spPr>
          <a:xfrm>
            <a:off x="5097377" y="3247139"/>
            <a:ext cx="171184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10.000 jaar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72774-BEEE-4189-AC59-B3F3FA3F4F4D}"/>
              </a:ext>
            </a:extLst>
          </p:cNvPr>
          <p:cNvSpPr txBox="1"/>
          <p:nvPr/>
        </p:nvSpPr>
        <p:spPr>
          <a:xfrm>
            <a:off x="2332867" y="4342979"/>
            <a:ext cx="234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rivierzand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B75B41-2866-40B7-9705-8080F0F563B5}"/>
              </a:ext>
            </a:extLst>
          </p:cNvPr>
          <p:cNvSpPr txBox="1"/>
          <p:nvPr/>
        </p:nvSpPr>
        <p:spPr>
          <a:xfrm>
            <a:off x="2346515" y="3262963"/>
            <a:ext cx="234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dekzand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BC43D4-F7E5-4BBF-9372-3C6C9C773F43}"/>
              </a:ext>
            </a:extLst>
          </p:cNvPr>
          <p:cNvSpPr txBox="1"/>
          <p:nvPr/>
        </p:nvSpPr>
        <p:spPr>
          <a:xfrm>
            <a:off x="2360163" y="2382972"/>
            <a:ext cx="234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strandzand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9576E8-45B3-4681-A537-9A424EBBBB15}"/>
              </a:ext>
            </a:extLst>
          </p:cNvPr>
          <p:cNvSpPr txBox="1"/>
          <p:nvPr/>
        </p:nvSpPr>
        <p:spPr>
          <a:xfrm>
            <a:off x="9379546" y="2969831"/>
            <a:ext cx="234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chemeClr val="bg1"/>
                </a:solidFill>
              </a:rPr>
              <a:t>veen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A9D6A5-D47D-4A81-82FB-A6F4DD018184}"/>
              </a:ext>
            </a:extLst>
          </p:cNvPr>
          <p:cNvSpPr txBox="1"/>
          <p:nvPr/>
        </p:nvSpPr>
        <p:spPr>
          <a:xfrm>
            <a:off x="2332866" y="2903065"/>
            <a:ext cx="234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err="1"/>
              <a:t>wadzand</a:t>
            </a:r>
            <a:r>
              <a:rPr lang="nl-NL" dirty="0"/>
              <a:t> en -klei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706CBF-5A93-4331-9B22-DC0A587236CD}"/>
              </a:ext>
            </a:extLst>
          </p:cNvPr>
          <p:cNvSpPr txBox="1"/>
          <p:nvPr/>
        </p:nvSpPr>
        <p:spPr>
          <a:xfrm>
            <a:off x="2360163" y="2093719"/>
            <a:ext cx="234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err="1"/>
              <a:t>wadzand</a:t>
            </a:r>
            <a:r>
              <a:rPr lang="nl-NL" dirty="0"/>
              <a:t> en -klei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02CB55-4C60-40A0-B477-B3C29B8C135E}"/>
              </a:ext>
            </a:extLst>
          </p:cNvPr>
          <p:cNvSpPr txBox="1"/>
          <p:nvPr/>
        </p:nvSpPr>
        <p:spPr>
          <a:xfrm>
            <a:off x="5117585" y="2466554"/>
            <a:ext cx="171184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5000 jaar</a:t>
            </a:r>
          </a:p>
        </p:txBody>
      </p:sp>
    </p:spTree>
    <p:extLst>
      <p:ext uri="{BB962C8B-B14F-4D97-AF65-F5344CB8AC3E}">
        <p14:creationId xmlns:p14="http://schemas.microsoft.com/office/powerpoint/2010/main" val="1726111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B88A24-8F2A-44FA-817C-D1340B7EF4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613"/>
            <a:ext cx="12192000" cy="47833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F5FF78-268A-4342-BC88-047C13B29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725" y="4543425"/>
            <a:ext cx="2581275" cy="2314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529716-780A-47FF-8D74-99A69F1C98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5543" cy="191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27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CA7B81-F270-4794-A712-F65A0D980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03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99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E740F4-52DA-465B-AD1A-D75A67DAFC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0"/>
            <a:ext cx="12192000" cy="683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459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00BBF5-FA26-4B67-9CF6-5DFC1674CC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7008"/>
            <a:ext cx="12192000" cy="47609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E35684-E058-4DD8-AE9F-3B4683D55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5" y="4543425"/>
            <a:ext cx="2562225" cy="2314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0953AF-520B-469D-BEE4-9D8C4575FC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5543" cy="191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951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6A39D2-1CB5-43FB-A19A-9B0E8E5F4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20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2231C9-7379-4CDB-825F-D0A33CEC29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648" y="-1"/>
            <a:ext cx="12201099" cy="21972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5BA786-7152-4C86-AA9B-308F7304A1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97290"/>
            <a:ext cx="12192000" cy="46607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EB02B8-50F7-47FE-B085-4807472CDA06}"/>
              </a:ext>
            </a:extLst>
          </p:cNvPr>
          <p:cNvSpPr/>
          <p:nvPr/>
        </p:nvSpPr>
        <p:spPr>
          <a:xfrm>
            <a:off x="5008228" y="2197290"/>
            <a:ext cx="75501" cy="4660710"/>
          </a:xfrm>
          <a:prstGeom prst="rect">
            <a:avLst/>
          </a:prstGeom>
          <a:solidFill>
            <a:srgbClr val="FFFFFF">
              <a:alpha val="25098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A35DBE-5FD2-4615-86F5-A797826BC237}"/>
              </a:ext>
            </a:extLst>
          </p:cNvPr>
          <p:cNvSpPr txBox="1"/>
          <p:nvPr/>
        </p:nvSpPr>
        <p:spPr>
          <a:xfrm>
            <a:off x="5097377" y="3247139"/>
            <a:ext cx="171184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10.000 jaar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72774-BEEE-4189-AC59-B3F3FA3F4F4D}"/>
              </a:ext>
            </a:extLst>
          </p:cNvPr>
          <p:cNvSpPr txBox="1"/>
          <p:nvPr/>
        </p:nvSpPr>
        <p:spPr>
          <a:xfrm>
            <a:off x="2332867" y="4342979"/>
            <a:ext cx="234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rivierzand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B75B41-2866-40B7-9705-8080F0F563B5}"/>
              </a:ext>
            </a:extLst>
          </p:cNvPr>
          <p:cNvSpPr txBox="1"/>
          <p:nvPr/>
        </p:nvSpPr>
        <p:spPr>
          <a:xfrm>
            <a:off x="2346515" y="3262963"/>
            <a:ext cx="234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dekzand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BC43D4-F7E5-4BBF-9372-3C6C9C773F43}"/>
              </a:ext>
            </a:extLst>
          </p:cNvPr>
          <p:cNvSpPr txBox="1"/>
          <p:nvPr/>
        </p:nvSpPr>
        <p:spPr>
          <a:xfrm>
            <a:off x="2360163" y="2382972"/>
            <a:ext cx="234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strandzand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9576E8-45B3-4681-A537-9A424EBBBB15}"/>
              </a:ext>
            </a:extLst>
          </p:cNvPr>
          <p:cNvSpPr txBox="1"/>
          <p:nvPr/>
        </p:nvSpPr>
        <p:spPr>
          <a:xfrm>
            <a:off x="9379546" y="2969831"/>
            <a:ext cx="234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chemeClr val="bg1"/>
                </a:solidFill>
              </a:rPr>
              <a:t>veen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A9D6A5-D47D-4A81-82FB-A6F4DD018184}"/>
              </a:ext>
            </a:extLst>
          </p:cNvPr>
          <p:cNvSpPr txBox="1"/>
          <p:nvPr/>
        </p:nvSpPr>
        <p:spPr>
          <a:xfrm>
            <a:off x="2332866" y="2903065"/>
            <a:ext cx="234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err="1"/>
              <a:t>wadzand</a:t>
            </a:r>
            <a:r>
              <a:rPr lang="nl-NL" dirty="0"/>
              <a:t> en -klei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706CBF-5A93-4331-9B22-DC0A587236CD}"/>
              </a:ext>
            </a:extLst>
          </p:cNvPr>
          <p:cNvSpPr txBox="1"/>
          <p:nvPr/>
        </p:nvSpPr>
        <p:spPr>
          <a:xfrm>
            <a:off x="2360163" y="2093719"/>
            <a:ext cx="234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err="1"/>
              <a:t>wadzand</a:t>
            </a:r>
            <a:r>
              <a:rPr lang="nl-NL" dirty="0"/>
              <a:t> en -klei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02CB55-4C60-40A0-B477-B3C29B8C135E}"/>
              </a:ext>
            </a:extLst>
          </p:cNvPr>
          <p:cNvSpPr txBox="1"/>
          <p:nvPr/>
        </p:nvSpPr>
        <p:spPr>
          <a:xfrm>
            <a:off x="5117585" y="2466554"/>
            <a:ext cx="171184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5000 jaar</a:t>
            </a:r>
          </a:p>
        </p:txBody>
      </p:sp>
    </p:spTree>
    <p:extLst>
      <p:ext uri="{BB962C8B-B14F-4D97-AF65-F5344CB8AC3E}">
        <p14:creationId xmlns:p14="http://schemas.microsoft.com/office/powerpoint/2010/main" val="2044578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45623D8-356C-4E8D-A7BA-F6E0B018F3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0080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175EBA4-E7FB-465D-AC2F-C0EDCECE7E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0" y="157316"/>
            <a:ext cx="1792318" cy="1031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B28248E-6485-48B0-A427-23BB26499AD1}"/>
              </a:ext>
            </a:extLst>
          </p:cNvPr>
          <p:cNvSpPr txBox="1"/>
          <p:nvPr/>
        </p:nvSpPr>
        <p:spPr>
          <a:xfrm>
            <a:off x="8037096" y="3863041"/>
            <a:ext cx="4128378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2400" b="1" dirty="0"/>
              <a:t>9000 BC : Klimaatopwarming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45AA2B-D8FA-4C46-BC35-3A7BFE6B0F36}"/>
              </a:ext>
            </a:extLst>
          </p:cNvPr>
          <p:cNvSpPr/>
          <p:nvPr/>
        </p:nvSpPr>
        <p:spPr>
          <a:xfrm>
            <a:off x="3026664" y="5495544"/>
            <a:ext cx="164592" cy="16459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48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EE570D-1C06-4C5D-8472-415A148184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080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4038797-9AF0-47AE-8157-82DC6908CA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0" y="157316"/>
            <a:ext cx="1792318" cy="1031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27162CE2-5BD3-4050-8B5D-EE46486C95FF}"/>
              </a:ext>
            </a:extLst>
          </p:cNvPr>
          <p:cNvSpPr txBox="1"/>
          <p:nvPr/>
        </p:nvSpPr>
        <p:spPr>
          <a:xfrm>
            <a:off x="8053137" y="3967270"/>
            <a:ext cx="4138863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2400" b="1" dirty="0"/>
              <a:t>5500 BC : Zeespiegelstijging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E0B1DD-5244-451E-8FB7-4FCD000FEE3B}"/>
              </a:ext>
            </a:extLst>
          </p:cNvPr>
          <p:cNvSpPr/>
          <p:nvPr/>
        </p:nvSpPr>
        <p:spPr>
          <a:xfrm>
            <a:off x="3026664" y="5495544"/>
            <a:ext cx="164592" cy="16459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447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AF74C3D-A6CB-4F71-A027-53D505A40B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0080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16A1A1F-9BDB-4A09-A77B-68ED4133D1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0" y="157316"/>
            <a:ext cx="1792318" cy="1031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D457212-5F5D-4D1B-AFA1-87C4109A073A}"/>
              </a:ext>
            </a:extLst>
          </p:cNvPr>
          <p:cNvSpPr txBox="1"/>
          <p:nvPr/>
        </p:nvSpPr>
        <p:spPr>
          <a:xfrm>
            <a:off x="8897395" y="3927210"/>
            <a:ext cx="3294605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2400" b="1" dirty="0"/>
              <a:t>3850 BC : Veengroei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ED3836-FF71-4AE4-B7CC-98FE53CEFAE4}"/>
              </a:ext>
            </a:extLst>
          </p:cNvPr>
          <p:cNvSpPr/>
          <p:nvPr/>
        </p:nvSpPr>
        <p:spPr>
          <a:xfrm>
            <a:off x="3026664" y="5495544"/>
            <a:ext cx="164592" cy="16459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17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C7728AB-FAF1-4556-96E6-DB87F69E8D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080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275A6D9-A8B1-445B-877D-B057B6C4E8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0" y="157316"/>
            <a:ext cx="1792318" cy="1031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6E2B8D1-A61E-4811-BDE4-B22D829587BC}"/>
              </a:ext>
            </a:extLst>
          </p:cNvPr>
          <p:cNvSpPr txBox="1"/>
          <p:nvPr/>
        </p:nvSpPr>
        <p:spPr>
          <a:xfrm>
            <a:off x="8646695" y="3895125"/>
            <a:ext cx="3545305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2400" b="1" dirty="0"/>
              <a:t>2750 BC : Gesloten kust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62448F-06FF-42D4-B6CE-D5640603188F}"/>
              </a:ext>
            </a:extLst>
          </p:cNvPr>
          <p:cNvSpPr/>
          <p:nvPr/>
        </p:nvSpPr>
        <p:spPr>
          <a:xfrm>
            <a:off x="3026664" y="5495544"/>
            <a:ext cx="164592" cy="16459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428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D2C2B94-740E-41BD-9D0C-52DE1F8A30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0080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A2D4761-5418-4FB4-A29A-37C65738D4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0" y="157316"/>
            <a:ext cx="1792318" cy="1031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198DAEB-CA37-4CF9-99A9-EFDB8892EA8B}"/>
              </a:ext>
            </a:extLst>
          </p:cNvPr>
          <p:cNvSpPr txBox="1"/>
          <p:nvPr/>
        </p:nvSpPr>
        <p:spPr>
          <a:xfrm>
            <a:off x="8330365" y="3879084"/>
            <a:ext cx="3861635" cy="53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2400" b="1" dirty="0"/>
              <a:t>1500 BC : Veenuitbreiding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12920E-DAB4-4C52-9359-350D11DE35A8}"/>
              </a:ext>
            </a:extLst>
          </p:cNvPr>
          <p:cNvSpPr/>
          <p:nvPr/>
        </p:nvSpPr>
        <p:spPr>
          <a:xfrm>
            <a:off x="3026664" y="5495544"/>
            <a:ext cx="164592" cy="16459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950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1463E53-068E-40C0-ACD5-6E1AFF257F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0080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4EBE061-A3D5-4ACA-B573-E0D6C0EA4F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0" y="157316"/>
            <a:ext cx="1792318" cy="1031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CA83252-1D51-4AA2-AE9E-9F1D88CC2B3E}"/>
              </a:ext>
            </a:extLst>
          </p:cNvPr>
          <p:cNvSpPr txBox="1"/>
          <p:nvPr/>
        </p:nvSpPr>
        <p:spPr>
          <a:xfrm>
            <a:off x="9036217" y="3927211"/>
            <a:ext cx="3155783" cy="532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2400" b="1" dirty="0"/>
              <a:t>100 AD : Romeinen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FB91B39-8C3B-461A-93D9-1D6A73EB9381}"/>
              </a:ext>
            </a:extLst>
          </p:cNvPr>
          <p:cNvSpPr/>
          <p:nvPr/>
        </p:nvSpPr>
        <p:spPr>
          <a:xfrm>
            <a:off x="3026664" y="5495544"/>
            <a:ext cx="164592" cy="16459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435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B47D8F3-7FB0-40F2-9477-ECFC3C8B15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0080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31C9FCD-C7F2-4B18-975D-B4C59A4990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0" y="157316"/>
            <a:ext cx="1792318" cy="1031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CF39D2A9-B516-4091-A84F-30EFD33C8CEE}"/>
              </a:ext>
            </a:extLst>
          </p:cNvPr>
          <p:cNvSpPr txBox="1"/>
          <p:nvPr/>
        </p:nvSpPr>
        <p:spPr>
          <a:xfrm>
            <a:off x="8827670" y="3895125"/>
            <a:ext cx="3364330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2400" b="1" dirty="0"/>
              <a:t>800 AD : Landverlies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A1EF518-E1C9-41E9-8295-F985B66C5127}"/>
              </a:ext>
            </a:extLst>
          </p:cNvPr>
          <p:cNvSpPr/>
          <p:nvPr/>
        </p:nvSpPr>
        <p:spPr>
          <a:xfrm>
            <a:off x="3026664" y="5495544"/>
            <a:ext cx="164592" cy="16459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245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F662E6-5100-45FF-A024-4F2946983F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74"/>
            <a:ext cx="12192000" cy="678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729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E01DC91-5EB3-46AA-986E-412D1FC802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0080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598A233-33F0-4C2C-8223-56F613E70C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0" y="157316"/>
            <a:ext cx="1792318" cy="1031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128CFB3-5DCF-43C2-9E15-B00301A76474}"/>
              </a:ext>
            </a:extLst>
          </p:cNvPr>
          <p:cNvSpPr txBox="1"/>
          <p:nvPr/>
        </p:nvSpPr>
        <p:spPr>
          <a:xfrm>
            <a:off x="7993481" y="3879083"/>
            <a:ext cx="4198519" cy="54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2400" b="1" dirty="0"/>
              <a:t>1500 AD : Menselijke invloed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8837CD-46F0-429F-9C2F-977776A458A7}"/>
              </a:ext>
            </a:extLst>
          </p:cNvPr>
          <p:cNvSpPr/>
          <p:nvPr/>
        </p:nvSpPr>
        <p:spPr>
          <a:xfrm>
            <a:off x="3026664" y="5495544"/>
            <a:ext cx="164592" cy="16459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27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AEB088C-9FA6-4907-91E7-D5B47A64F7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0080000" cy="685800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BED65E0-AF41-439F-9474-33CD62ABC7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0" y="157316"/>
            <a:ext cx="1792318" cy="1031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B4020730-13D4-4629-A695-74F204041E25}"/>
              </a:ext>
            </a:extLst>
          </p:cNvPr>
          <p:cNvSpPr txBox="1"/>
          <p:nvPr/>
        </p:nvSpPr>
        <p:spPr>
          <a:xfrm>
            <a:off x="7689225" y="3847000"/>
            <a:ext cx="4502775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2400" b="1" dirty="0"/>
              <a:t>1850 AD : Industriële revolutie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4B63AC-E596-44E7-AB65-9581EE3CA68D}"/>
              </a:ext>
            </a:extLst>
          </p:cNvPr>
          <p:cNvSpPr/>
          <p:nvPr/>
        </p:nvSpPr>
        <p:spPr>
          <a:xfrm>
            <a:off x="3026664" y="5495544"/>
            <a:ext cx="164592" cy="16459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922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C46A645-A471-4906-AB3D-39873801AD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"/>
            <a:ext cx="10080000" cy="685800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548CCD6-4986-4885-9404-47B9BD1C0F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0" y="157316"/>
            <a:ext cx="1792318" cy="1031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E72F6FB-891F-4139-B29A-A92348574469}"/>
              </a:ext>
            </a:extLst>
          </p:cNvPr>
          <p:cNvSpPr/>
          <p:nvPr/>
        </p:nvSpPr>
        <p:spPr>
          <a:xfrm>
            <a:off x="3026664" y="5495544"/>
            <a:ext cx="164592" cy="16459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833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B27EFFF-83E3-4B21-8430-A590A986A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86"/>
            <a:ext cx="12191999" cy="685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3012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Vdag2">
            <a:extLst>
              <a:ext uri="{FF2B5EF4-FFF2-40B4-BE49-F238E27FC236}">
                <a16:creationId xmlns:a16="http://schemas.microsoft.com/office/drawing/2014/main" id="{7755D0BC-256F-4288-8CCC-1139EB780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53724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 descr="egmond_kusterosie">
            <a:extLst>
              <a:ext uri="{FF2B5EF4-FFF2-40B4-BE49-F238E27FC236}">
                <a16:creationId xmlns:a16="http://schemas.microsoft.com/office/drawing/2014/main" id="{8BDD7E92-636F-4CBA-96F3-0AE696E9E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435" y="0"/>
            <a:ext cx="68231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2804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otaal_small">
            <a:extLst>
              <a:ext uri="{FF2B5EF4-FFF2-40B4-BE49-F238E27FC236}">
                <a16:creationId xmlns:a16="http://schemas.microsoft.com/office/drawing/2014/main" id="{7A38772B-DDA7-43AC-9AEF-F838A04EE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1510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GB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Noordzee</a:t>
            </a:r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</a:t>
            </a:r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schatkamer</a:t>
            </a:r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554"/>
            <a:ext cx="12192000" cy="624244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" y="1294296"/>
            <a:ext cx="12222796" cy="5563704"/>
            <a:chOff x="-1" y="970722"/>
            <a:chExt cx="9167097" cy="4172778"/>
          </a:xfrm>
        </p:grpSpPr>
        <p:pic>
          <p:nvPicPr>
            <p:cNvPr id="1026" name="Picture 2" descr="http://www.nightatthemuseummovie.com/images/char-caveman-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8419" y="970722"/>
              <a:ext cx="3158677" cy="4172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-1" y="3790950"/>
              <a:ext cx="2329561" cy="1352550"/>
              <a:chOff x="-1" y="3790950"/>
              <a:chExt cx="2329561" cy="1352550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5077" l="0" r="100000">
                            <a14:foregroundMark x1="80150" y1="62462" x2="80150" y2="62462"/>
                            <a14:foregroundMark x1="78277" y1="41538" x2="78277" y2="41538"/>
                            <a14:foregroundMark x1="71910" y1="19692" x2="71910" y2="19692"/>
                            <a14:foregroundMark x1="73034" y1="18154" x2="73034" y2="18154"/>
                            <a14:foregroundMark x1="75655" y1="24000" x2="75655" y2="24000"/>
                            <a14:foregroundMark x1="73596" y1="28923" x2="73596" y2="28923"/>
                            <a14:foregroundMark x1="78839" y1="30154" x2="78839" y2="30154"/>
                            <a14:foregroundMark x1="82210" y1="38462" x2="82210" y2="38462"/>
                            <a14:foregroundMark x1="83521" y1="35692" x2="83521" y2="35692"/>
                            <a14:foregroundMark x1="85955" y1="41231" x2="85955" y2="41231"/>
                            <a14:foregroundMark x1="84457" y1="39385" x2="84457" y2="39385"/>
                            <a14:foregroundMark x1="90637" y1="54769" x2="90637" y2="54769"/>
                            <a14:foregroundMark x1="93633" y1="58769" x2="93633" y2="58769"/>
                            <a14:foregroundMark x1="94569" y1="64308" x2="94569" y2="64308"/>
                            <a14:foregroundMark x1="96629" y1="62154" x2="96629" y2="62154"/>
                            <a14:foregroundMark x1="95880" y1="58462" x2="95880" y2="58462"/>
                          </a14:backgroundRemoval>
                        </a14:imgEffect>
                        <a14:imgEffect>
                          <a14:artisticPaintBrus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-1" y="3790950"/>
                <a:ext cx="2219325" cy="135255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768" b="97727" l="3467" r="98667">
                            <a14:foregroundMark x1="53333" y1="75253" x2="53333" y2="7525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30347">
                <a:off x="1565847" y="4228519"/>
                <a:ext cx="742911" cy="7845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558" b="97819" l="2088" r="983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04" y="4420308"/>
                <a:ext cx="781043" cy="5537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768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361BA3-90A4-46F2-8BF8-25F5B5C9D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860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B923870-5B10-41AC-A33F-273A4EAD43B5}"/>
              </a:ext>
            </a:extLst>
          </p:cNvPr>
          <p:cNvGrpSpPr/>
          <p:nvPr/>
        </p:nvGrpSpPr>
        <p:grpSpPr>
          <a:xfrm>
            <a:off x="8339273" y="0"/>
            <a:ext cx="3852728" cy="6858000"/>
            <a:chOff x="8969298" y="428189"/>
            <a:chExt cx="3524849" cy="627436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C44BD41-ED40-41E8-B814-9ABDF9FEB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71432" y="428189"/>
              <a:ext cx="3322715" cy="351503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8CD513-756E-4789-96C1-1CFA2EB5C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9298" y="3877056"/>
              <a:ext cx="3231846" cy="2825496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AF0911B-9B2D-4D76-9B41-82AD0A11FC2D}"/>
              </a:ext>
            </a:extLst>
          </p:cNvPr>
          <p:cNvSpPr/>
          <p:nvPr/>
        </p:nvSpPr>
        <p:spPr>
          <a:xfrm>
            <a:off x="11759609" y="0"/>
            <a:ext cx="43239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9BD268-4B43-4A3E-B272-372F7BD69551}"/>
              </a:ext>
            </a:extLst>
          </p:cNvPr>
          <p:cNvSpPr/>
          <p:nvPr/>
        </p:nvSpPr>
        <p:spPr>
          <a:xfrm>
            <a:off x="1" y="0"/>
            <a:ext cx="873485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761642-842F-4C78-B68B-3415B41B4926}"/>
              </a:ext>
            </a:extLst>
          </p:cNvPr>
          <p:cNvSpPr/>
          <p:nvPr/>
        </p:nvSpPr>
        <p:spPr>
          <a:xfrm rot="16200000">
            <a:off x="10031039" y="-1599701"/>
            <a:ext cx="432391" cy="36317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FC34E-E67D-4E67-8F94-9CD30878D649}"/>
              </a:ext>
            </a:extLst>
          </p:cNvPr>
          <p:cNvSpPr/>
          <p:nvPr/>
        </p:nvSpPr>
        <p:spPr>
          <a:xfrm rot="16200000">
            <a:off x="10031038" y="4825908"/>
            <a:ext cx="432391" cy="36317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68B795-F275-45B1-ABD6-744B06027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61" r="100000">
                        <a14:foregroundMark x1="10770" y1="93969" x2="10770" y2="93969"/>
                        <a14:foregroundMark x1="6378" y1="85704" x2="6378" y2="85704"/>
                        <a14:foregroundMark x1="1564" y1="72077" x2="1564" y2="72077"/>
                        <a14:foregroundMark x1="782" y1="66418" x2="782" y2="66418"/>
                        <a14:foregroundMark x1="361" y1="71705" x2="361" y2="71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"/>
            <a:ext cx="8734859" cy="685800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00995E4-363E-447F-8549-E368E6411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117" y="4202069"/>
            <a:ext cx="4362574" cy="278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C2A67F-79CC-4488-AF8B-868BCA74FB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7" b="89692" l="6438" r="95250">
                        <a14:foregroundMark x1="8250" y1="66525" x2="8250" y2="66525"/>
                        <a14:foregroundMark x1="6438" y1="59617" x2="6438" y2="59617"/>
                        <a14:foregroundMark x1="71938" y1="30712" x2="71938" y2="30712"/>
                        <a14:foregroundMark x1="67000" y1="26142" x2="67000" y2="26142"/>
                        <a14:foregroundMark x1="63813" y1="22317" x2="63813" y2="22317"/>
                        <a14:foregroundMark x1="73688" y1="20723" x2="73688" y2="20723"/>
                        <a14:foregroundMark x1="74125" y1="17747" x2="74125" y2="17747"/>
                        <a14:foregroundMark x1="75063" y1="19235" x2="75063" y2="19235"/>
                        <a14:foregroundMark x1="75500" y1="19979" x2="75500" y2="19979"/>
                        <a14:foregroundMark x1="75938" y1="22317" x2="75938" y2="22317"/>
                        <a14:foregroundMark x1="75938" y1="23061" x2="75938" y2="23061"/>
                        <a14:foregroundMark x1="76375" y1="39107" x2="76375" y2="39107"/>
                        <a14:foregroundMark x1="95250" y1="77152" x2="95250" y2="77152"/>
                        <a14:foregroundMark x1="47813" y1="11690" x2="47813" y2="11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295" y="5393231"/>
            <a:ext cx="2371267" cy="139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529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576A08-AD17-431E-B000-307E13A458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7C5FC65-3C26-4A91-B679-E7DECAC1F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025" y="0"/>
            <a:ext cx="5793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9D89B3-DAC9-46DB-8C3F-F513268A08BF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255" y="0"/>
            <a:ext cx="4380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8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092EEC-E7EB-48B8-A1C6-E1008C04AD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16"/>
            <a:ext cx="12192000" cy="676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385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267" y="1413934"/>
            <a:ext cx="5020184" cy="4967817"/>
          </a:xfr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Glaciale</a:t>
            </a:r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landschappen</a:t>
            </a:r>
            <a:endParaRPr lang="en-GB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3" name="Picture 5" descr="http://www.dec.ny.gov/images/administration_images/0810jewe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6521" y="836713"/>
            <a:ext cx="6423953" cy="584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39" y="836713"/>
            <a:ext cx="4579365" cy="584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5790" y="4965171"/>
            <a:ext cx="2891858" cy="1201755"/>
            <a:chOff x="26842" y="3723878"/>
            <a:chExt cx="2168894" cy="901316"/>
          </a:xfrm>
        </p:grpSpPr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26842" y="4248120"/>
              <a:ext cx="1679384" cy="377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667" b="1" dirty="0" err="1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tunneldal</a:t>
              </a:r>
              <a:endParaRPr lang="en-GB" sz="2667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V="1">
              <a:off x="1571044" y="3723878"/>
              <a:ext cx="624692" cy="712364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2400" dirty="0"/>
            </a:p>
          </p:txBody>
        </p:sp>
      </p:grpSp>
      <p:sp>
        <p:nvSpPr>
          <p:cNvPr id="6" name="Freeform 5"/>
          <p:cNvSpPr/>
          <p:nvPr/>
        </p:nvSpPr>
        <p:spPr>
          <a:xfrm>
            <a:off x="2599427" y="1104089"/>
            <a:ext cx="1150188" cy="5578507"/>
          </a:xfrm>
          <a:custGeom>
            <a:avLst/>
            <a:gdLst>
              <a:gd name="connsiteX0" fmla="*/ 862641 w 862641"/>
              <a:gd name="connsiteY0" fmla="*/ 4183880 h 4183880"/>
              <a:gd name="connsiteX1" fmla="*/ 836762 w 862641"/>
              <a:gd name="connsiteY1" fmla="*/ 4140748 h 4183880"/>
              <a:gd name="connsiteX2" fmla="*/ 802256 w 862641"/>
              <a:gd name="connsiteY2" fmla="*/ 4063110 h 4183880"/>
              <a:gd name="connsiteX3" fmla="*/ 793630 w 862641"/>
              <a:gd name="connsiteY3" fmla="*/ 4037231 h 4183880"/>
              <a:gd name="connsiteX4" fmla="*/ 767751 w 862641"/>
              <a:gd name="connsiteY4" fmla="*/ 3985473 h 4183880"/>
              <a:gd name="connsiteX5" fmla="*/ 759124 w 862641"/>
              <a:gd name="connsiteY5" fmla="*/ 3933714 h 4183880"/>
              <a:gd name="connsiteX6" fmla="*/ 741872 w 862641"/>
              <a:gd name="connsiteY6" fmla="*/ 3873329 h 4183880"/>
              <a:gd name="connsiteX7" fmla="*/ 715992 w 862641"/>
              <a:gd name="connsiteY7" fmla="*/ 3787065 h 4183880"/>
              <a:gd name="connsiteX8" fmla="*/ 690113 w 862641"/>
              <a:gd name="connsiteY8" fmla="*/ 3709427 h 4183880"/>
              <a:gd name="connsiteX9" fmla="*/ 681487 w 862641"/>
              <a:gd name="connsiteY9" fmla="*/ 3683548 h 4183880"/>
              <a:gd name="connsiteX10" fmla="*/ 672860 w 862641"/>
              <a:gd name="connsiteY10" fmla="*/ 3597284 h 4183880"/>
              <a:gd name="connsiteX11" fmla="*/ 664234 w 862641"/>
              <a:gd name="connsiteY11" fmla="*/ 3536899 h 4183880"/>
              <a:gd name="connsiteX12" fmla="*/ 646981 w 862641"/>
              <a:gd name="connsiteY12" fmla="*/ 3372997 h 4183880"/>
              <a:gd name="connsiteX13" fmla="*/ 638355 w 862641"/>
              <a:gd name="connsiteY13" fmla="*/ 3269480 h 4183880"/>
              <a:gd name="connsiteX14" fmla="*/ 629728 w 862641"/>
              <a:gd name="connsiteY14" fmla="*/ 3226348 h 4183880"/>
              <a:gd name="connsiteX15" fmla="*/ 621102 w 862641"/>
              <a:gd name="connsiteY15" fmla="*/ 3148710 h 4183880"/>
              <a:gd name="connsiteX16" fmla="*/ 612475 w 862641"/>
              <a:gd name="connsiteY16" fmla="*/ 3114205 h 4183880"/>
              <a:gd name="connsiteX17" fmla="*/ 603849 w 862641"/>
              <a:gd name="connsiteY17" fmla="*/ 3062446 h 4183880"/>
              <a:gd name="connsiteX18" fmla="*/ 586596 w 862641"/>
              <a:gd name="connsiteY18" fmla="*/ 3027941 h 4183880"/>
              <a:gd name="connsiteX19" fmla="*/ 577970 w 862641"/>
              <a:gd name="connsiteY19" fmla="*/ 2984808 h 4183880"/>
              <a:gd name="connsiteX20" fmla="*/ 560717 w 862641"/>
              <a:gd name="connsiteY20" fmla="*/ 2924424 h 4183880"/>
              <a:gd name="connsiteX21" fmla="*/ 543464 w 862641"/>
              <a:gd name="connsiteY21" fmla="*/ 2838159 h 4183880"/>
              <a:gd name="connsiteX22" fmla="*/ 534838 w 862641"/>
              <a:gd name="connsiteY22" fmla="*/ 2682884 h 4183880"/>
              <a:gd name="connsiteX23" fmla="*/ 526211 w 862641"/>
              <a:gd name="connsiteY23" fmla="*/ 2657005 h 4183880"/>
              <a:gd name="connsiteX24" fmla="*/ 517585 w 862641"/>
              <a:gd name="connsiteY24" fmla="*/ 2622499 h 4183880"/>
              <a:gd name="connsiteX25" fmla="*/ 508958 w 862641"/>
              <a:gd name="connsiteY25" fmla="*/ 2553488 h 4183880"/>
              <a:gd name="connsiteX26" fmla="*/ 491705 w 862641"/>
              <a:gd name="connsiteY26" fmla="*/ 2501729 h 4183880"/>
              <a:gd name="connsiteX27" fmla="*/ 483079 w 862641"/>
              <a:gd name="connsiteY27" fmla="*/ 2467224 h 4183880"/>
              <a:gd name="connsiteX28" fmla="*/ 465826 w 862641"/>
              <a:gd name="connsiteY28" fmla="*/ 2415465 h 4183880"/>
              <a:gd name="connsiteX29" fmla="*/ 457200 w 862641"/>
              <a:gd name="connsiteY29" fmla="*/ 2380959 h 4183880"/>
              <a:gd name="connsiteX30" fmla="*/ 448573 w 862641"/>
              <a:gd name="connsiteY30" fmla="*/ 2337827 h 4183880"/>
              <a:gd name="connsiteX31" fmla="*/ 422694 w 862641"/>
              <a:gd name="connsiteY31" fmla="*/ 2277442 h 4183880"/>
              <a:gd name="connsiteX32" fmla="*/ 388188 w 862641"/>
              <a:gd name="connsiteY32" fmla="*/ 2199805 h 4183880"/>
              <a:gd name="connsiteX33" fmla="*/ 370936 w 862641"/>
              <a:gd name="connsiteY33" fmla="*/ 2139420 h 4183880"/>
              <a:gd name="connsiteX34" fmla="*/ 345056 w 862641"/>
              <a:gd name="connsiteY34" fmla="*/ 2113541 h 4183880"/>
              <a:gd name="connsiteX35" fmla="*/ 319177 w 862641"/>
              <a:gd name="connsiteY35" fmla="*/ 2044529 h 4183880"/>
              <a:gd name="connsiteX36" fmla="*/ 293298 w 862641"/>
              <a:gd name="connsiteY36" fmla="*/ 1966891 h 4183880"/>
              <a:gd name="connsiteX37" fmla="*/ 284672 w 862641"/>
              <a:gd name="connsiteY37" fmla="*/ 1941012 h 4183880"/>
              <a:gd name="connsiteX38" fmla="*/ 250166 w 862641"/>
              <a:gd name="connsiteY38" fmla="*/ 1880627 h 4183880"/>
              <a:gd name="connsiteX39" fmla="*/ 241539 w 862641"/>
              <a:gd name="connsiteY39" fmla="*/ 1854748 h 4183880"/>
              <a:gd name="connsiteX40" fmla="*/ 224287 w 862641"/>
              <a:gd name="connsiteY40" fmla="*/ 1828869 h 4183880"/>
              <a:gd name="connsiteX41" fmla="*/ 207034 w 862641"/>
              <a:gd name="connsiteY41" fmla="*/ 1768484 h 4183880"/>
              <a:gd name="connsiteX42" fmla="*/ 189781 w 862641"/>
              <a:gd name="connsiteY42" fmla="*/ 1742605 h 4183880"/>
              <a:gd name="connsiteX43" fmla="*/ 172528 w 862641"/>
              <a:gd name="connsiteY43" fmla="*/ 1690846 h 4183880"/>
              <a:gd name="connsiteX44" fmla="*/ 163902 w 862641"/>
              <a:gd name="connsiteY44" fmla="*/ 1664967 h 4183880"/>
              <a:gd name="connsiteX45" fmla="*/ 138022 w 862641"/>
              <a:gd name="connsiteY45" fmla="*/ 1570076 h 4183880"/>
              <a:gd name="connsiteX46" fmla="*/ 129396 w 862641"/>
              <a:gd name="connsiteY46" fmla="*/ 1544197 h 4183880"/>
              <a:gd name="connsiteX47" fmla="*/ 103517 w 862641"/>
              <a:gd name="connsiteY47" fmla="*/ 1483812 h 4183880"/>
              <a:gd name="connsiteX48" fmla="*/ 86264 w 862641"/>
              <a:gd name="connsiteY48" fmla="*/ 1397548 h 4183880"/>
              <a:gd name="connsiteX49" fmla="*/ 77638 w 862641"/>
              <a:gd name="connsiteY49" fmla="*/ 1354416 h 4183880"/>
              <a:gd name="connsiteX50" fmla="*/ 69011 w 862641"/>
              <a:gd name="connsiteY50" fmla="*/ 1250899 h 4183880"/>
              <a:gd name="connsiteX51" fmla="*/ 51758 w 862641"/>
              <a:gd name="connsiteY51" fmla="*/ 1164635 h 4183880"/>
              <a:gd name="connsiteX52" fmla="*/ 43132 w 862641"/>
              <a:gd name="connsiteY52" fmla="*/ 966227 h 4183880"/>
              <a:gd name="connsiteX53" fmla="*/ 34505 w 862641"/>
              <a:gd name="connsiteY53" fmla="*/ 940348 h 4183880"/>
              <a:gd name="connsiteX54" fmla="*/ 17253 w 862641"/>
              <a:gd name="connsiteY54" fmla="*/ 785073 h 4183880"/>
              <a:gd name="connsiteX55" fmla="*/ 8626 w 862641"/>
              <a:gd name="connsiteY55" fmla="*/ 629797 h 4183880"/>
              <a:gd name="connsiteX56" fmla="*/ 0 w 862641"/>
              <a:gd name="connsiteY56" fmla="*/ 552159 h 4183880"/>
              <a:gd name="connsiteX57" fmla="*/ 8626 w 862641"/>
              <a:gd name="connsiteY57" fmla="*/ 267488 h 4183880"/>
              <a:gd name="connsiteX58" fmla="*/ 43132 w 862641"/>
              <a:gd name="connsiteY58" fmla="*/ 155344 h 4183880"/>
              <a:gd name="connsiteX59" fmla="*/ 60385 w 862641"/>
              <a:gd name="connsiteY59" fmla="*/ 129465 h 4183880"/>
              <a:gd name="connsiteX60" fmla="*/ 77638 w 862641"/>
              <a:gd name="connsiteY60" fmla="*/ 77707 h 4183880"/>
              <a:gd name="connsiteX61" fmla="*/ 86264 w 862641"/>
              <a:gd name="connsiteY61" fmla="*/ 51827 h 4183880"/>
              <a:gd name="connsiteX62" fmla="*/ 103517 w 862641"/>
              <a:gd name="connsiteY62" fmla="*/ 25948 h 4183880"/>
              <a:gd name="connsiteX63" fmla="*/ 120770 w 862641"/>
              <a:gd name="connsiteY63" fmla="*/ 69 h 418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862641" h="4183880">
                <a:moveTo>
                  <a:pt x="862641" y="4183880"/>
                </a:moveTo>
                <a:cubicBezTo>
                  <a:pt x="854015" y="4169503"/>
                  <a:pt x="843700" y="4156012"/>
                  <a:pt x="836762" y="4140748"/>
                </a:cubicBezTo>
                <a:cubicBezTo>
                  <a:pt x="792766" y="4043957"/>
                  <a:pt x="842974" y="4124188"/>
                  <a:pt x="802256" y="4063110"/>
                </a:cubicBezTo>
                <a:cubicBezTo>
                  <a:pt x="799381" y="4054484"/>
                  <a:pt x="797696" y="4045364"/>
                  <a:pt x="793630" y="4037231"/>
                </a:cubicBezTo>
                <a:cubicBezTo>
                  <a:pt x="775017" y="4000004"/>
                  <a:pt x="776425" y="4024505"/>
                  <a:pt x="767751" y="3985473"/>
                </a:cubicBezTo>
                <a:cubicBezTo>
                  <a:pt x="763957" y="3968399"/>
                  <a:pt x="762554" y="3950865"/>
                  <a:pt x="759124" y="3933714"/>
                </a:cubicBezTo>
                <a:cubicBezTo>
                  <a:pt x="750136" y="3888772"/>
                  <a:pt x="752834" y="3911694"/>
                  <a:pt x="741872" y="3873329"/>
                </a:cubicBezTo>
                <a:cubicBezTo>
                  <a:pt x="715798" y="3782073"/>
                  <a:pt x="756990" y="3910062"/>
                  <a:pt x="715992" y="3787065"/>
                </a:cubicBezTo>
                <a:lnTo>
                  <a:pt x="690113" y="3709427"/>
                </a:lnTo>
                <a:lnTo>
                  <a:pt x="681487" y="3683548"/>
                </a:lnTo>
                <a:cubicBezTo>
                  <a:pt x="678611" y="3654793"/>
                  <a:pt x="676237" y="3625984"/>
                  <a:pt x="672860" y="3597284"/>
                </a:cubicBezTo>
                <a:cubicBezTo>
                  <a:pt x="670484" y="3577091"/>
                  <a:pt x="665995" y="3557155"/>
                  <a:pt x="664234" y="3536899"/>
                </a:cubicBezTo>
                <a:cubicBezTo>
                  <a:pt x="650173" y="3375200"/>
                  <a:pt x="671144" y="3445488"/>
                  <a:pt x="646981" y="3372997"/>
                </a:cubicBezTo>
                <a:cubicBezTo>
                  <a:pt x="644106" y="3338491"/>
                  <a:pt x="642401" y="3303868"/>
                  <a:pt x="638355" y="3269480"/>
                </a:cubicBezTo>
                <a:cubicBezTo>
                  <a:pt x="636642" y="3254918"/>
                  <a:pt x="631802" y="3240863"/>
                  <a:pt x="629728" y="3226348"/>
                </a:cubicBezTo>
                <a:cubicBezTo>
                  <a:pt x="626046" y="3200571"/>
                  <a:pt x="625061" y="3174446"/>
                  <a:pt x="621102" y="3148710"/>
                </a:cubicBezTo>
                <a:cubicBezTo>
                  <a:pt x="619299" y="3136992"/>
                  <a:pt x="614800" y="3125830"/>
                  <a:pt x="612475" y="3114205"/>
                </a:cubicBezTo>
                <a:cubicBezTo>
                  <a:pt x="609045" y="3097054"/>
                  <a:pt x="608875" y="3079199"/>
                  <a:pt x="603849" y="3062446"/>
                </a:cubicBezTo>
                <a:cubicBezTo>
                  <a:pt x="600154" y="3050129"/>
                  <a:pt x="592347" y="3039443"/>
                  <a:pt x="586596" y="3027941"/>
                </a:cubicBezTo>
                <a:cubicBezTo>
                  <a:pt x="583721" y="3013563"/>
                  <a:pt x="581526" y="2999033"/>
                  <a:pt x="577970" y="2984808"/>
                </a:cubicBezTo>
                <a:cubicBezTo>
                  <a:pt x="565647" y="2935517"/>
                  <a:pt x="571479" y="2983612"/>
                  <a:pt x="560717" y="2924424"/>
                </a:cubicBezTo>
                <a:cubicBezTo>
                  <a:pt x="544857" y="2837194"/>
                  <a:pt x="561179" y="2891308"/>
                  <a:pt x="543464" y="2838159"/>
                </a:cubicBezTo>
                <a:cubicBezTo>
                  <a:pt x="540589" y="2786401"/>
                  <a:pt x="539753" y="2734489"/>
                  <a:pt x="534838" y="2682884"/>
                </a:cubicBezTo>
                <a:cubicBezTo>
                  <a:pt x="533976" y="2673832"/>
                  <a:pt x="528709" y="2665748"/>
                  <a:pt x="526211" y="2657005"/>
                </a:cubicBezTo>
                <a:cubicBezTo>
                  <a:pt x="522954" y="2645605"/>
                  <a:pt x="519534" y="2634194"/>
                  <a:pt x="517585" y="2622499"/>
                </a:cubicBezTo>
                <a:cubicBezTo>
                  <a:pt x="513774" y="2599632"/>
                  <a:pt x="513816" y="2576156"/>
                  <a:pt x="508958" y="2553488"/>
                </a:cubicBezTo>
                <a:cubicBezTo>
                  <a:pt x="505147" y="2535705"/>
                  <a:pt x="496116" y="2519372"/>
                  <a:pt x="491705" y="2501729"/>
                </a:cubicBezTo>
                <a:cubicBezTo>
                  <a:pt x="488830" y="2490227"/>
                  <a:pt x="486486" y="2478580"/>
                  <a:pt x="483079" y="2467224"/>
                </a:cubicBezTo>
                <a:cubicBezTo>
                  <a:pt x="477853" y="2449805"/>
                  <a:pt x="470237" y="2433108"/>
                  <a:pt x="465826" y="2415465"/>
                </a:cubicBezTo>
                <a:cubicBezTo>
                  <a:pt x="462951" y="2403963"/>
                  <a:pt x="459772" y="2392533"/>
                  <a:pt x="457200" y="2380959"/>
                </a:cubicBezTo>
                <a:cubicBezTo>
                  <a:pt x="454019" y="2366646"/>
                  <a:pt x="452129" y="2352051"/>
                  <a:pt x="448573" y="2337827"/>
                </a:cubicBezTo>
                <a:cubicBezTo>
                  <a:pt x="439316" y="2300800"/>
                  <a:pt x="439155" y="2318593"/>
                  <a:pt x="422694" y="2277442"/>
                </a:cubicBezTo>
                <a:cubicBezTo>
                  <a:pt x="391897" y="2200451"/>
                  <a:pt x="421381" y="2249593"/>
                  <a:pt x="388188" y="2199805"/>
                </a:cubicBezTo>
                <a:cubicBezTo>
                  <a:pt x="387038" y="2195204"/>
                  <a:pt x="375886" y="2146845"/>
                  <a:pt x="370936" y="2139420"/>
                </a:cubicBezTo>
                <a:cubicBezTo>
                  <a:pt x="364169" y="2129269"/>
                  <a:pt x="353683" y="2122167"/>
                  <a:pt x="345056" y="2113541"/>
                </a:cubicBezTo>
                <a:cubicBezTo>
                  <a:pt x="326381" y="2038838"/>
                  <a:pt x="349249" y="2119708"/>
                  <a:pt x="319177" y="2044529"/>
                </a:cubicBezTo>
                <a:cubicBezTo>
                  <a:pt x="319164" y="2044497"/>
                  <a:pt x="297616" y="1979846"/>
                  <a:pt x="293298" y="1966891"/>
                </a:cubicBezTo>
                <a:cubicBezTo>
                  <a:pt x="290423" y="1958265"/>
                  <a:pt x="289716" y="1948578"/>
                  <a:pt x="284672" y="1941012"/>
                </a:cubicBezTo>
                <a:cubicBezTo>
                  <a:pt x="267344" y="1915020"/>
                  <a:pt x="263301" y="1911275"/>
                  <a:pt x="250166" y="1880627"/>
                </a:cubicBezTo>
                <a:cubicBezTo>
                  <a:pt x="246584" y="1872269"/>
                  <a:pt x="245606" y="1862881"/>
                  <a:pt x="241539" y="1854748"/>
                </a:cubicBezTo>
                <a:cubicBezTo>
                  <a:pt x="236903" y="1845475"/>
                  <a:pt x="228923" y="1838142"/>
                  <a:pt x="224287" y="1828869"/>
                </a:cubicBezTo>
                <a:cubicBezTo>
                  <a:pt x="207491" y="1795277"/>
                  <a:pt x="223628" y="1807204"/>
                  <a:pt x="207034" y="1768484"/>
                </a:cubicBezTo>
                <a:cubicBezTo>
                  <a:pt x="202950" y="1758955"/>
                  <a:pt x="195532" y="1751231"/>
                  <a:pt x="189781" y="1742605"/>
                </a:cubicBezTo>
                <a:lnTo>
                  <a:pt x="172528" y="1690846"/>
                </a:lnTo>
                <a:cubicBezTo>
                  <a:pt x="169653" y="1682220"/>
                  <a:pt x="165685" y="1673883"/>
                  <a:pt x="163902" y="1664967"/>
                </a:cubicBezTo>
                <a:cubicBezTo>
                  <a:pt x="151708" y="1604000"/>
                  <a:pt x="159912" y="1635747"/>
                  <a:pt x="138022" y="1570076"/>
                </a:cubicBezTo>
                <a:cubicBezTo>
                  <a:pt x="135147" y="1561450"/>
                  <a:pt x="133462" y="1552330"/>
                  <a:pt x="129396" y="1544197"/>
                </a:cubicBezTo>
                <a:cubicBezTo>
                  <a:pt x="118333" y="1522071"/>
                  <a:pt x="108957" y="1507386"/>
                  <a:pt x="103517" y="1483812"/>
                </a:cubicBezTo>
                <a:cubicBezTo>
                  <a:pt x="96923" y="1455239"/>
                  <a:pt x="92015" y="1426303"/>
                  <a:pt x="86264" y="1397548"/>
                </a:cubicBezTo>
                <a:lnTo>
                  <a:pt x="77638" y="1354416"/>
                </a:lnTo>
                <a:cubicBezTo>
                  <a:pt x="74762" y="1319910"/>
                  <a:pt x="73689" y="1285207"/>
                  <a:pt x="69011" y="1250899"/>
                </a:cubicBezTo>
                <a:cubicBezTo>
                  <a:pt x="65049" y="1221844"/>
                  <a:pt x="51758" y="1164635"/>
                  <a:pt x="51758" y="1164635"/>
                </a:cubicBezTo>
                <a:cubicBezTo>
                  <a:pt x="48883" y="1098499"/>
                  <a:pt x="48209" y="1032230"/>
                  <a:pt x="43132" y="966227"/>
                </a:cubicBezTo>
                <a:cubicBezTo>
                  <a:pt x="42435" y="957161"/>
                  <a:pt x="35633" y="949371"/>
                  <a:pt x="34505" y="940348"/>
                </a:cubicBezTo>
                <a:cubicBezTo>
                  <a:pt x="8500" y="732308"/>
                  <a:pt x="39588" y="896755"/>
                  <a:pt x="17253" y="785073"/>
                </a:cubicBezTo>
                <a:cubicBezTo>
                  <a:pt x="14377" y="733314"/>
                  <a:pt x="12455" y="681494"/>
                  <a:pt x="8626" y="629797"/>
                </a:cubicBezTo>
                <a:cubicBezTo>
                  <a:pt x="6702" y="603830"/>
                  <a:pt x="0" y="578198"/>
                  <a:pt x="0" y="552159"/>
                </a:cubicBezTo>
                <a:cubicBezTo>
                  <a:pt x="0" y="457225"/>
                  <a:pt x="3764" y="362297"/>
                  <a:pt x="8626" y="267488"/>
                </a:cubicBezTo>
                <a:cubicBezTo>
                  <a:pt x="10729" y="226479"/>
                  <a:pt x="23047" y="190493"/>
                  <a:pt x="43132" y="155344"/>
                </a:cubicBezTo>
                <a:cubicBezTo>
                  <a:pt x="48276" y="146342"/>
                  <a:pt x="54634" y="138091"/>
                  <a:pt x="60385" y="129465"/>
                </a:cubicBezTo>
                <a:lnTo>
                  <a:pt x="77638" y="77707"/>
                </a:lnTo>
                <a:cubicBezTo>
                  <a:pt x="80514" y="69080"/>
                  <a:pt x="81220" y="59393"/>
                  <a:pt x="86264" y="51827"/>
                </a:cubicBezTo>
                <a:lnTo>
                  <a:pt x="103517" y="25948"/>
                </a:lnTo>
                <a:cubicBezTo>
                  <a:pt x="113052" y="-2659"/>
                  <a:pt x="103050" y="69"/>
                  <a:pt x="120770" y="69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87127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267" y="1413934"/>
            <a:ext cx="5020184" cy="4967817"/>
          </a:xfr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Glaciale</a:t>
            </a:r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lanschappen</a:t>
            </a:r>
            <a:endParaRPr lang="en-GB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5395" y="781181"/>
            <a:ext cx="6835079" cy="589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39" y="781182"/>
            <a:ext cx="4896544" cy="5898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472123" y="4012208"/>
            <a:ext cx="3288448" cy="1933625"/>
            <a:chOff x="354092" y="3009156"/>
            <a:chExt cx="2466336" cy="1450219"/>
          </a:xfrm>
        </p:grpSpPr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354092" y="4082300"/>
              <a:ext cx="1841644" cy="377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667" b="1" dirty="0" err="1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stuwwal</a:t>
              </a:r>
              <a:endParaRPr lang="en-GB" sz="2667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V="1">
              <a:off x="1691680" y="3009156"/>
              <a:ext cx="1128748" cy="1073143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2400" dirty="0"/>
            </a:p>
          </p:txBody>
        </p:sp>
      </p:grpSp>
      <p:sp>
        <p:nvSpPr>
          <p:cNvPr id="2" name="Freeform 1"/>
          <p:cNvSpPr/>
          <p:nvPr/>
        </p:nvSpPr>
        <p:spPr>
          <a:xfrm>
            <a:off x="3133060" y="878960"/>
            <a:ext cx="996397" cy="3685953"/>
          </a:xfrm>
          <a:custGeom>
            <a:avLst/>
            <a:gdLst>
              <a:gd name="connsiteX0" fmla="*/ 308345 w 747298"/>
              <a:gd name="connsiteY0" fmla="*/ 2764465 h 2764465"/>
              <a:gd name="connsiteX1" fmla="*/ 393405 w 747298"/>
              <a:gd name="connsiteY1" fmla="*/ 2732567 h 2764465"/>
              <a:gd name="connsiteX2" fmla="*/ 414670 w 747298"/>
              <a:gd name="connsiteY2" fmla="*/ 2700669 h 2764465"/>
              <a:gd name="connsiteX3" fmla="*/ 637954 w 747298"/>
              <a:gd name="connsiteY3" fmla="*/ 2434855 h 2764465"/>
              <a:gd name="connsiteX4" fmla="*/ 659219 w 747298"/>
              <a:gd name="connsiteY4" fmla="*/ 2402958 h 2764465"/>
              <a:gd name="connsiteX5" fmla="*/ 691117 w 747298"/>
              <a:gd name="connsiteY5" fmla="*/ 2296632 h 2764465"/>
              <a:gd name="connsiteX6" fmla="*/ 712382 w 747298"/>
              <a:gd name="connsiteY6" fmla="*/ 2232837 h 2764465"/>
              <a:gd name="connsiteX7" fmla="*/ 733647 w 747298"/>
              <a:gd name="connsiteY7" fmla="*/ 2158409 h 2764465"/>
              <a:gd name="connsiteX8" fmla="*/ 733647 w 747298"/>
              <a:gd name="connsiteY8" fmla="*/ 1828800 h 2764465"/>
              <a:gd name="connsiteX9" fmla="*/ 701749 w 747298"/>
              <a:gd name="connsiteY9" fmla="*/ 1733107 h 2764465"/>
              <a:gd name="connsiteX10" fmla="*/ 680484 w 747298"/>
              <a:gd name="connsiteY10" fmla="*/ 1669311 h 2764465"/>
              <a:gd name="connsiteX11" fmla="*/ 669852 w 747298"/>
              <a:gd name="connsiteY11" fmla="*/ 1637414 h 2764465"/>
              <a:gd name="connsiteX12" fmla="*/ 648586 w 747298"/>
              <a:gd name="connsiteY12" fmla="*/ 1616148 h 2764465"/>
              <a:gd name="connsiteX13" fmla="*/ 637954 w 747298"/>
              <a:gd name="connsiteY13" fmla="*/ 1584251 h 2764465"/>
              <a:gd name="connsiteX14" fmla="*/ 616689 w 747298"/>
              <a:gd name="connsiteY14" fmla="*/ 1509823 h 2764465"/>
              <a:gd name="connsiteX15" fmla="*/ 574158 w 747298"/>
              <a:gd name="connsiteY15" fmla="*/ 1456660 h 2764465"/>
              <a:gd name="connsiteX16" fmla="*/ 531628 w 747298"/>
              <a:gd name="connsiteY16" fmla="*/ 1360967 h 2764465"/>
              <a:gd name="connsiteX17" fmla="*/ 499731 w 747298"/>
              <a:gd name="connsiteY17" fmla="*/ 1339702 h 2764465"/>
              <a:gd name="connsiteX18" fmla="*/ 457200 w 747298"/>
              <a:gd name="connsiteY18" fmla="*/ 1286539 h 2764465"/>
              <a:gd name="connsiteX19" fmla="*/ 435935 w 747298"/>
              <a:gd name="connsiteY19" fmla="*/ 1254641 h 2764465"/>
              <a:gd name="connsiteX20" fmla="*/ 404038 w 747298"/>
              <a:gd name="connsiteY20" fmla="*/ 1233376 h 2764465"/>
              <a:gd name="connsiteX21" fmla="*/ 350875 w 747298"/>
              <a:gd name="connsiteY21" fmla="*/ 1180214 h 2764465"/>
              <a:gd name="connsiteX22" fmla="*/ 329610 w 747298"/>
              <a:gd name="connsiteY22" fmla="*/ 1158948 h 2764465"/>
              <a:gd name="connsiteX23" fmla="*/ 297712 w 747298"/>
              <a:gd name="connsiteY23" fmla="*/ 1148316 h 2764465"/>
              <a:gd name="connsiteX24" fmla="*/ 276447 w 747298"/>
              <a:gd name="connsiteY24" fmla="*/ 1116418 h 2764465"/>
              <a:gd name="connsiteX25" fmla="*/ 223284 w 747298"/>
              <a:gd name="connsiteY25" fmla="*/ 1063255 h 2764465"/>
              <a:gd name="connsiteX26" fmla="*/ 202019 w 747298"/>
              <a:gd name="connsiteY26" fmla="*/ 1031358 h 2764465"/>
              <a:gd name="connsiteX27" fmla="*/ 191386 w 747298"/>
              <a:gd name="connsiteY27" fmla="*/ 999460 h 2764465"/>
              <a:gd name="connsiteX28" fmla="*/ 159489 w 747298"/>
              <a:gd name="connsiteY28" fmla="*/ 978195 h 2764465"/>
              <a:gd name="connsiteX29" fmla="*/ 148856 w 747298"/>
              <a:gd name="connsiteY29" fmla="*/ 946297 h 2764465"/>
              <a:gd name="connsiteX30" fmla="*/ 106326 w 747298"/>
              <a:gd name="connsiteY30" fmla="*/ 882502 h 2764465"/>
              <a:gd name="connsiteX31" fmla="*/ 74428 w 747298"/>
              <a:gd name="connsiteY31" fmla="*/ 818707 h 2764465"/>
              <a:gd name="connsiteX32" fmla="*/ 53163 w 747298"/>
              <a:gd name="connsiteY32" fmla="*/ 754911 h 2764465"/>
              <a:gd name="connsiteX33" fmla="*/ 42531 w 747298"/>
              <a:gd name="connsiteY33" fmla="*/ 723014 h 2764465"/>
              <a:gd name="connsiteX34" fmla="*/ 31898 w 747298"/>
              <a:gd name="connsiteY34" fmla="*/ 627321 h 2764465"/>
              <a:gd name="connsiteX35" fmla="*/ 21265 w 747298"/>
              <a:gd name="connsiteY35" fmla="*/ 595423 h 2764465"/>
              <a:gd name="connsiteX36" fmla="*/ 0 w 747298"/>
              <a:gd name="connsiteY36" fmla="*/ 446567 h 2764465"/>
              <a:gd name="connsiteX37" fmla="*/ 10633 w 747298"/>
              <a:gd name="connsiteY37" fmla="*/ 265814 h 2764465"/>
              <a:gd name="connsiteX38" fmla="*/ 85061 w 747298"/>
              <a:gd name="connsiteY38" fmla="*/ 148855 h 2764465"/>
              <a:gd name="connsiteX39" fmla="*/ 106326 w 747298"/>
              <a:gd name="connsiteY39" fmla="*/ 116958 h 2764465"/>
              <a:gd name="connsiteX40" fmla="*/ 138224 w 747298"/>
              <a:gd name="connsiteY40" fmla="*/ 95693 h 2764465"/>
              <a:gd name="connsiteX41" fmla="*/ 170121 w 747298"/>
              <a:gd name="connsiteY41" fmla="*/ 63795 h 2764465"/>
              <a:gd name="connsiteX42" fmla="*/ 255182 w 747298"/>
              <a:gd name="connsiteY42" fmla="*/ 0 h 276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47298" h="2764465">
                <a:moveTo>
                  <a:pt x="308345" y="2764465"/>
                </a:moveTo>
                <a:cubicBezTo>
                  <a:pt x="346380" y="2756857"/>
                  <a:pt x="366027" y="2759945"/>
                  <a:pt x="393405" y="2732567"/>
                </a:cubicBezTo>
                <a:cubicBezTo>
                  <a:pt x="402441" y="2723531"/>
                  <a:pt x="406559" y="2710544"/>
                  <a:pt x="414670" y="2700669"/>
                </a:cubicBezTo>
                <a:cubicBezTo>
                  <a:pt x="488120" y="2611252"/>
                  <a:pt x="564504" y="2524272"/>
                  <a:pt x="637954" y="2434855"/>
                </a:cubicBezTo>
                <a:cubicBezTo>
                  <a:pt x="646065" y="2424981"/>
                  <a:pt x="654029" y="2414635"/>
                  <a:pt x="659219" y="2402958"/>
                </a:cubicBezTo>
                <a:cubicBezTo>
                  <a:pt x="682349" y="2350915"/>
                  <a:pt x="676844" y="2344209"/>
                  <a:pt x="691117" y="2296632"/>
                </a:cubicBezTo>
                <a:cubicBezTo>
                  <a:pt x="697558" y="2275162"/>
                  <a:pt x="706946" y="2254583"/>
                  <a:pt x="712382" y="2232837"/>
                </a:cubicBezTo>
                <a:cubicBezTo>
                  <a:pt x="725732" y="2179434"/>
                  <a:pt x="718393" y="2204170"/>
                  <a:pt x="733647" y="2158409"/>
                </a:cubicBezTo>
                <a:cubicBezTo>
                  <a:pt x="749463" y="2016054"/>
                  <a:pt x="754089" y="2019597"/>
                  <a:pt x="733647" y="1828800"/>
                </a:cubicBezTo>
                <a:cubicBezTo>
                  <a:pt x="733646" y="1828788"/>
                  <a:pt x="707067" y="1749062"/>
                  <a:pt x="701749" y="1733107"/>
                </a:cubicBezTo>
                <a:lnTo>
                  <a:pt x="680484" y="1669311"/>
                </a:lnTo>
                <a:cubicBezTo>
                  <a:pt x="676940" y="1658679"/>
                  <a:pt x="677777" y="1645339"/>
                  <a:pt x="669852" y="1637414"/>
                </a:cubicBezTo>
                <a:lnTo>
                  <a:pt x="648586" y="1616148"/>
                </a:lnTo>
                <a:cubicBezTo>
                  <a:pt x="645042" y="1605516"/>
                  <a:pt x="641033" y="1595027"/>
                  <a:pt x="637954" y="1584251"/>
                </a:cubicBezTo>
                <a:cubicBezTo>
                  <a:pt x="633414" y="1568360"/>
                  <a:pt x="625184" y="1526813"/>
                  <a:pt x="616689" y="1509823"/>
                </a:cubicBezTo>
                <a:cubicBezTo>
                  <a:pt x="603276" y="1482996"/>
                  <a:pt x="593939" y="1476440"/>
                  <a:pt x="574158" y="1456660"/>
                </a:cubicBezTo>
                <a:cubicBezTo>
                  <a:pt x="563630" y="1425076"/>
                  <a:pt x="556902" y="1386241"/>
                  <a:pt x="531628" y="1360967"/>
                </a:cubicBezTo>
                <a:cubicBezTo>
                  <a:pt x="522592" y="1351931"/>
                  <a:pt x="510363" y="1346790"/>
                  <a:pt x="499731" y="1339702"/>
                </a:cubicBezTo>
                <a:cubicBezTo>
                  <a:pt x="479030" y="1277602"/>
                  <a:pt x="505295" y="1334634"/>
                  <a:pt x="457200" y="1286539"/>
                </a:cubicBezTo>
                <a:cubicBezTo>
                  <a:pt x="448164" y="1277503"/>
                  <a:pt x="444971" y="1263677"/>
                  <a:pt x="435935" y="1254641"/>
                </a:cubicBezTo>
                <a:cubicBezTo>
                  <a:pt x="426899" y="1245605"/>
                  <a:pt x="413655" y="1241791"/>
                  <a:pt x="404038" y="1233376"/>
                </a:cubicBezTo>
                <a:cubicBezTo>
                  <a:pt x="385178" y="1216873"/>
                  <a:pt x="368596" y="1197935"/>
                  <a:pt x="350875" y="1180214"/>
                </a:cubicBezTo>
                <a:cubicBezTo>
                  <a:pt x="343786" y="1173125"/>
                  <a:pt x="339120" y="1162118"/>
                  <a:pt x="329610" y="1158948"/>
                </a:cubicBezTo>
                <a:lnTo>
                  <a:pt x="297712" y="1148316"/>
                </a:lnTo>
                <a:cubicBezTo>
                  <a:pt x="290624" y="1137683"/>
                  <a:pt x="284862" y="1126035"/>
                  <a:pt x="276447" y="1116418"/>
                </a:cubicBezTo>
                <a:cubicBezTo>
                  <a:pt x="259944" y="1097557"/>
                  <a:pt x="237186" y="1084107"/>
                  <a:pt x="223284" y="1063255"/>
                </a:cubicBezTo>
                <a:cubicBezTo>
                  <a:pt x="216196" y="1052623"/>
                  <a:pt x="207734" y="1042787"/>
                  <a:pt x="202019" y="1031358"/>
                </a:cubicBezTo>
                <a:cubicBezTo>
                  <a:pt x="197007" y="1021333"/>
                  <a:pt x="198387" y="1008212"/>
                  <a:pt x="191386" y="999460"/>
                </a:cubicBezTo>
                <a:cubicBezTo>
                  <a:pt x="183403" y="989482"/>
                  <a:pt x="170121" y="985283"/>
                  <a:pt x="159489" y="978195"/>
                </a:cubicBezTo>
                <a:cubicBezTo>
                  <a:pt x="155945" y="967562"/>
                  <a:pt x="154299" y="956094"/>
                  <a:pt x="148856" y="946297"/>
                </a:cubicBezTo>
                <a:cubicBezTo>
                  <a:pt x="136444" y="923956"/>
                  <a:pt x="114408" y="906748"/>
                  <a:pt x="106326" y="882502"/>
                </a:cubicBezTo>
                <a:cubicBezTo>
                  <a:pt x="91652" y="838481"/>
                  <a:pt x="101910" y="859929"/>
                  <a:pt x="74428" y="818707"/>
                </a:cubicBezTo>
                <a:lnTo>
                  <a:pt x="53163" y="754911"/>
                </a:lnTo>
                <a:lnTo>
                  <a:pt x="42531" y="723014"/>
                </a:lnTo>
                <a:cubicBezTo>
                  <a:pt x="38987" y="691116"/>
                  <a:pt x="37174" y="658978"/>
                  <a:pt x="31898" y="627321"/>
                </a:cubicBezTo>
                <a:cubicBezTo>
                  <a:pt x="30055" y="616266"/>
                  <a:pt x="23696" y="606364"/>
                  <a:pt x="21265" y="595423"/>
                </a:cubicBezTo>
                <a:cubicBezTo>
                  <a:pt x="12507" y="556012"/>
                  <a:pt x="4597" y="483342"/>
                  <a:pt x="0" y="446567"/>
                </a:cubicBezTo>
                <a:cubicBezTo>
                  <a:pt x="3544" y="386316"/>
                  <a:pt x="2827" y="325662"/>
                  <a:pt x="10633" y="265814"/>
                </a:cubicBezTo>
                <a:cubicBezTo>
                  <a:pt x="22738" y="173007"/>
                  <a:pt x="35149" y="223722"/>
                  <a:pt x="85061" y="148855"/>
                </a:cubicBezTo>
                <a:cubicBezTo>
                  <a:pt x="92149" y="138223"/>
                  <a:pt x="97290" y="125994"/>
                  <a:pt x="106326" y="116958"/>
                </a:cubicBezTo>
                <a:cubicBezTo>
                  <a:pt x="115362" y="107922"/>
                  <a:pt x="128407" y="103874"/>
                  <a:pt x="138224" y="95693"/>
                </a:cubicBezTo>
                <a:cubicBezTo>
                  <a:pt x="149775" y="86067"/>
                  <a:pt x="158252" y="73027"/>
                  <a:pt x="170121" y="63795"/>
                </a:cubicBezTo>
                <a:cubicBezTo>
                  <a:pt x="278330" y="-20368"/>
                  <a:pt x="201696" y="53486"/>
                  <a:pt x="255182" y="0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20627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5E6C2-8492-4ADA-9F7B-4D4F7266D5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213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267" y="1413934"/>
            <a:ext cx="5020184" cy="4967817"/>
          </a:xfr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-474148" y="1357787"/>
            <a:ext cx="5939496" cy="470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Rivierlandschappen</a:t>
            </a:r>
            <a:endParaRPr lang="en-GB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57001" y="4101075"/>
            <a:ext cx="2509384" cy="1105220"/>
            <a:chOff x="1392751" y="3075806"/>
            <a:chExt cx="1882038" cy="828915"/>
          </a:xfrm>
        </p:grpSpPr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1392751" y="3219822"/>
              <a:ext cx="1481457" cy="684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667" b="1" dirty="0" err="1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rivier</a:t>
              </a:r>
              <a:r>
                <a:rPr lang="en-GB" sz="2667" b="1" dirty="0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GB" sz="2667" b="1" dirty="0" err="1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geul</a:t>
              </a:r>
              <a:endParaRPr lang="en-GB" sz="2667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V="1">
              <a:off x="2496251" y="3075806"/>
              <a:ext cx="778538" cy="47401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2400" dirty="0"/>
            </a:p>
          </p:txBody>
        </p:sp>
      </p:grpSp>
      <p:pic>
        <p:nvPicPr>
          <p:cNvPr id="3077" name="Picture 5" descr="http://www.interklasa.pl/portal/dokumenty/m022/img/biebrza_0006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698" y="740300"/>
            <a:ext cx="6402949" cy="59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3197525" y="839638"/>
            <a:ext cx="1288212" cy="4175185"/>
          </a:xfrm>
          <a:custGeom>
            <a:avLst/>
            <a:gdLst>
              <a:gd name="connsiteX0" fmla="*/ 767751 w 966159"/>
              <a:gd name="connsiteY0" fmla="*/ 3131389 h 3131389"/>
              <a:gd name="connsiteX1" fmla="*/ 759125 w 966159"/>
              <a:gd name="connsiteY1" fmla="*/ 3088257 h 3131389"/>
              <a:gd name="connsiteX2" fmla="*/ 741872 w 966159"/>
              <a:gd name="connsiteY2" fmla="*/ 3062378 h 3131389"/>
              <a:gd name="connsiteX3" fmla="*/ 724619 w 966159"/>
              <a:gd name="connsiteY3" fmla="*/ 3010619 h 3131389"/>
              <a:gd name="connsiteX4" fmla="*/ 715993 w 966159"/>
              <a:gd name="connsiteY4" fmla="*/ 2984740 h 3131389"/>
              <a:gd name="connsiteX5" fmla="*/ 707366 w 966159"/>
              <a:gd name="connsiteY5" fmla="*/ 2958861 h 3131389"/>
              <a:gd name="connsiteX6" fmla="*/ 715993 w 966159"/>
              <a:gd name="connsiteY6" fmla="*/ 2872597 h 3131389"/>
              <a:gd name="connsiteX7" fmla="*/ 733246 w 966159"/>
              <a:gd name="connsiteY7" fmla="*/ 2846717 h 3131389"/>
              <a:gd name="connsiteX8" fmla="*/ 741872 w 966159"/>
              <a:gd name="connsiteY8" fmla="*/ 2820838 h 3131389"/>
              <a:gd name="connsiteX9" fmla="*/ 785004 w 966159"/>
              <a:gd name="connsiteY9" fmla="*/ 2760453 h 3131389"/>
              <a:gd name="connsiteX10" fmla="*/ 810883 w 966159"/>
              <a:gd name="connsiteY10" fmla="*/ 2734574 h 3131389"/>
              <a:gd name="connsiteX11" fmla="*/ 828136 w 966159"/>
              <a:gd name="connsiteY11" fmla="*/ 2708695 h 3131389"/>
              <a:gd name="connsiteX12" fmla="*/ 854015 w 966159"/>
              <a:gd name="connsiteY12" fmla="*/ 2691442 h 3131389"/>
              <a:gd name="connsiteX13" fmla="*/ 879895 w 966159"/>
              <a:gd name="connsiteY13" fmla="*/ 2656936 h 3131389"/>
              <a:gd name="connsiteX14" fmla="*/ 905774 w 966159"/>
              <a:gd name="connsiteY14" fmla="*/ 2631057 h 3131389"/>
              <a:gd name="connsiteX15" fmla="*/ 940280 w 966159"/>
              <a:gd name="connsiteY15" fmla="*/ 2553419 h 3131389"/>
              <a:gd name="connsiteX16" fmla="*/ 957532 w 966159"/>
              <a:gd name="connsiteY16" fmla="*/ 2501661 h 3131389"/>
              <a:gd name="connsiteX17" fmla="*/ 966159 w 966159"/>
              <a:gd name="connsiteY17" fmla="*/ 2475781 h 3131389"/>
              <a:gd name="connsiteX18" fmla="*/ 957532 w 966159"/>
              <a:gd name="connsiteY18" fmla="*/ 2432649 h 3131389"/>
              <a:gd name="connsiteX19" fmla="*/ 931653 w 966159"/>
              <a:gd name="connsiteY19" fmla="*/ 2406770 h 3131389"/>
              <a:gd name="connsiteX20" fmla="*/ 914400 w 966159"/>
              <a:gd name="connsiteY20" fmla="*/ 2380891 h 3131389"/>
              <a:gd name="connsiteX21" fmla="*/ 862642 w 966159"/>
              <a:gd name="connsiteY21" fmla="*/ 2346385 h 3131389"/>
              <a:gd name="connsiteX22" fmla="*/ 810883 w 966159"/>
              <a:gd name="connsiteY22" fmla="*/ 2320506 h 3131389"/>
              <a:gd name="connsiteX23" fmla="*/ 698740 w 966159"/>
              <a:gd name="connsiteY23" fmla="*/ 2329132 h 3131389"/>
              <a:gd name="connsiteX24" fmla="*/ 664234 w 966159"/>
              <a:gd name="connsiteY24" fmla="*/ 2346385 h 3131389"/>
              <a:gd name="connsiteX25" fmla="*/ 638355 w 966159"/>
              <a:gd name="connsiteY25" fmla="*/ 2355012 h 3131389"/>
              <a:gd name="connsiteX26" fmla="*/ 483080 w 966159"/>
              <a:gd name="connsiteY26" fmla="*/ 2346385 h 3131389"/>
              <a:gd name="connsiteX27" fmla="*/ 457200 w 966159"/>
              <a:gd name="connsiteY27" fmla="*/ 2329132 h 3131389"/>
              <a:gd name="connsiteX28" fmla="*/ 439948 w 966159"/>
              <a:gd name="connsiteY28" fmla="*/ 2251495 h 3131389"/>
              <a:gd name="connsiteX29" fmla="*/ 431321 w 966159"/>
              <a:gd name="connsiteY29" fmla="*/ 2225615 h 3131389"/>
              <a:gd name="connsiteX30" fmla="*/ 422695 w 966159"/>
              <a:gd name="connsiteY30" fmla="*/ 2191110 h 3131389"/>
              <a:gd name="connsiteX31" fmla="*/ 405442 w 966159"/>
              <a:gd name="connsiteY31" fmla="*/ 2139351 h 3131389"/>
              <a:gd name="connsiteX32" fmla="*/ 379563 w 966159"/>
              <a:gd name="connsiteY32" fmla="*/ 2018581 h 3131389"/>
              <a:gd name="connsiteX33" fmla="*/ 370936 w 966159"/>
              <a:gd name="connsiteY33" fmla="*/ 1992702 h 3131389"/>
              <a:gd name="connsiteX34" fmla="*/ 362310 w 966159"/>
              <a:gd name="connsiteY34" fmla="*/ 1932317 h 3131389"/>
              <a:gd name="connsiteX35" fmla="*/ 345057 w 966159"/>
              <a:gd name="connsiteY35" fmla="*/ 1880559 h 3131389"/>
              <a:gd name="connsiteX36" fmla="*/ 310551 w 966159"/>
              <a:gd name="connsiteY36" fmla="*/ 1777042 h 3131389"/>
              <a:gd name="connsiteX37" fmla="*/ 293299 w 966159"/>
              <a:gd name="connsiteY37" fmla="*/ 1725283 h 3131389"/>
              <a:gd name="connsiteX38" fmla="*/ 284672 w 966159"/>
              <a:gd name="connsiteY38" fmla="*/ 1699404 h 3131389"/>
              <a:gd name="connsiteX39" fmla="*/ 293299 w 966159"/>
              <a:gd name="connsiteY39" fmla="*/ 1500997 h 3131389"/>
              <a:gd name="connsiteX40" fmla="*/ 301925 w 966159"/>
              <a:gd name="connsiteY40" fmla="*/ 1475117 h 3131389"/>
              <a:gd name="connsiteX41" fmla="*/ 319178 w 966159"/>
              <a:gd name="connsiteY41" fmla="*/ 1449238 h 3131389"/>
              <a:gd name="connsiteX42" fmla="*/ 336431 w 966159"/>
              <a:gd name="connsiteY42" fmla="*/ 1397480 h 3131389"/>
              <a:gd name="connsiteX43" fmla="*/ 327804 w 966159"/>
              <a:gd name="connsiteY43" fmla="*/ 1354347 h 3131389"/>
              <a:gd name="connsiteX44" fmla="*/ 319178 w 966159"/>
              <a:gd name="connsiteY44" fmla="*/ 1328468 h 3131389"/>
              <a:gd name="connsiteX45" fmla="*/ 267419 w 966159"/>
              <a:gd name="connsiteY45" fmla="*/ 1293963 h 3131389"/>
              <a:gd name="connsiteX46" fmla="*/ 241540 w 966159"/>
              <a:gd name="connsiteY46" fmla="*/ 1268083 h 3131389"/>
              <a:gd name="connsiteX47" fmla="*/ 215661 w 966159"/>
              <a:gd name="connsiteY47" fmla="*/ 1259457 h 3131389"/>
              <a:gd name="connsiteX48" fmla="*/ 189782 w 966159"/>
              <a:gd name="connsiteY48" fmla="*/ 1233578 h 3131389"/>
              <a:gd name="connsiteX49" fmla="*/ 138023 w 966159"/>
              <a:gd name="connsiteY49" fmla="*/ 1199072 h 3131389"/>
              <a:gd name="connsiteX50" fmla="*/ 129397 w 966159"/>
              <a:gd name="connsiteY50" fmla="*/ 1173193 h 3131389"/>
              <a:gd name="connsiteX51" fmla="*/ 86265 w 966159"/>
              <a:gd name="connsiteY51" fmla="*/ 1121434 h 3131389"/>
              <a:gd name="connsiteX52" fmla="*/ 51759 w 966159"/>
              <a:gd name="connsiteY52" fmla="*/ 1043797 h 3131389"/>
              <a:gd name="connsiteX53" fmla="*/ 77638 w 966159"/>
              <a:gd name="connsiteY53" fmla="*/ 905774 h 3131389"/>
              <a:gd name="connsiteX54" fmla="*/ 129397 w 966159"/>
              <a:gd name="connsiteY54" fmla="*/ 854015 h 3131389"/>
              <a:gd name="connsiteX55" fmla="*/ 163902 w 966159"/>
              <a:gd name="connsiteY55" fmla="*/ 802257 h 3131389"/>
              <a:gd name="connsiteX56" fmla="*/ 181155 w 966159"/>
              <a:gd name="connsiteY56" fmla="*/ 776378 h 3131389"/>
              <a:gd name="connsiteX57" fmla="*/ 198408 w 966159"/>
              <a:gd name="connsiteY57" fmla="*/ 724619 h 3131389"/>
              <a:gd name="connsiteX58" fmla="*/ 181155 w 966159"/>
              <a:gd name="connsiteY58" fmla="*/ 672861 h 3131389"/>
              <a:gd name="connsiteX59" fmla="*/ 155276 w 966159"/>
              <a:gd name="connsiteY59" fmla="*/ 621102 h 3131389"/>
              <a:gd name="connsiteX60" fmla="*/ 129397 w 966159"/>
              <a:gd name="connsiteY60" fmla="*/ 603849 h 3131389"/>
              <a:gd name="connsiteX61" fmla="*/ 112144 w 966159"/>
              <a:gd name="connsiteY61" fmla="*/ 577970 h 3131389"/>
              <a:gd name="connsiteX62" fmla="*/ 103517 w 966159"/>
              <a:gd name="connsiteY62" fmla="*/ 552091 h 3131389"/>
              <a:gd name="connsiteX63" fmla="*/ 69012 w 966159"/>
              <a:gd name="connsiteY63" fmla="*/ 500332 h 3131389"/>
              <a:gd name="connsiteX64" fmla="*/ 51759 w 966159"/>
              <a:gd name="connsiteY64" fmla="*/ 474453 h 3131389"/>
              <a:gd name="connsiteX65" fmla="*/ 34506 w 966159"/>
              <a:gd name="connsiteY65" fmla="*/ 405442 h 3131389"/>
              <a:gd name="connsiteX66" fmla="*/ 25880 w 966159"/>
              <a:gd name="connsiteY66" fmla="*/ 370936 h 3131389"/>
              <a:gd name="connsiteX67" fmla="*/ 8627 w 966159"/>
              <a:gd name="connsiteY67" fmla="*/ 319178 h 3131389"/>
              <a:gd name="connsiteX68" fmla="*/ 0 w 966159"/>
              <a:gd name="connsiteY68" fmla="*/ 293298 h 3131389"/>
              <a:gd name="connsiteX69" fmla="*/ 17253 w 966159"/>
              <a:gd name="connsiteY69" fmla="*/ 94891 h 3131389"/>
              <a:gd name="connsiteX70" fmla="*/ 34506 w 966159"/>
              <a:gd name="connsiteY70" fmla="*/ 43132 h 3131389"/>
              <a:gd name="connsiteX71" fmla="*/ 51759 w 966159"/>
              <a:gd name="connsiteY71" fmla="*/ 0 h 313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66159" h="3131389">
                <a:moveTo>
                  <a:pt x="767751" y="3131389"/>
                </a:moveTo>
                <a:cubicBezTo>
                  <a:pt x="764876" y="3117012"/>
                  <a:pt x="764273" y="3101985"/>
                  <a:pt x="759125" y="3088257"/>
                </a:cubicBezTo>
                <a:cubicBezTo>
                  <a:pt x="755485" y="3078549"/>
                  <a:pt x="746083" y="3071852"/>
                  <a:pt x="741872" y="3062378"/>
                </a:cubicBezTo>
                <a:cubicBezTo>
                  <a:pt x="734486" y="3045759"/>
                  <a:pt x="730370" y="3027872"/>
                  <a:pt x="724619" y="3010619"/>
                </a:cubicBezTo>
                <a:lnTo>
                  <a:pt x="715993" y="2984740"/>
                </a:lnTo>
                <a:lnTo>
                  <a:pt x="707366" y="2958861"/>
                </a:lnTo>
                <a:cubicBezTo>
                  <a:pt x="710242" y="2930106"/>
                  <a:pt x="709495" y="2900755"/>
                  <a:pt x="715993" y="2872597"/>
                </a:cubicBezTo>
                <a:cubicBezTo>
                  <a:pt x="718324" y="2862495"/>
                  <a:pt x="728609" y="2855990"/>
                  <a:pt x="733246" y="2846717"/>
                </a:cubicBezTo>
                <a:cubicBezTo>
                  <a:pt x="737312" y="2838584"/>
                  <a:pt x="737806" y="2828971"/>
                  <a:pt x="741872" y="2820838"/>
                </a:cubicBezTo>
                <a:cubicBezTo>
                  <a:pt x="747332" y="2809917"/>
                  <a:pt x="780318" y="2765920"/>
                  <a:pt x="785004" y="2760453"/>
                </a:cubicBezTo>
                <a:cubicBezTo>
                  <a:pt x="792943" y="2751190"/>
                  <a:pt x="803073" y="2743946"/>
                  <a:pt x="810883" y="2734574"/>
                </a:cubicBezTo>
                <a:cubicBezTo>
                  <a:pt x="817520" y="2726609"/>
                  <a:pt x="820805" y="2716026"/>
                  <a:pt x="828136" y="2708695"/>
                </a:cubicBezTo>
                <a:cubicBezTo>
                  <a:pt x="835467" y="2701364"/>
                  <a:pt x="846684" y="2698773"/>
                  <a:pt x="854015" y="2691442"/>
                </a:cubicBezTo>
                <a:cubicBezTo>
                  <a:pt x="864181" y="2681276"/>
                  <a:pt x="870538" y="2667852"/>
                  <a:pt x="879895" y="2656936"/>
                </a:cubicBezTo>
                <a:cubicBezTo>
                  <a:pt x="887834" y="2647673"/>
                  <a:pt x="897148" y="2639683"/>
                  <a:pt x="905774" y="2631057"/>
                </a:cubicBezTo>
                <a:cubicBezTo>
                  <a:pt x="926306" y="2569462"/>
                  <a:pt x="912939" y="2594430"/>
                  <a:pt x="940280" y="2553419"/>
                </a:cubicBezTo>
                <a:lnTo>
                  <a:pt x="957532" y="2501661"/>
                </a:lnTo>
                <a:lnTo>
                  <a:pt x="966159" y="2475781"/>
                </a:lnTo>
                <a:cubicBezTo>
                  <a:pt x="963283" y="2461404"/>
                  <a:pt x="964089" y="2445763"/>
                  <a:pt x="957532" y="2432649"/>
                </a:cubicBezTo>
                <a:cubicBezTo>
                  <a:pt x="952076" y="2421737"/>
                  <a:pt x="939463" y="2416142"/>
                  <a:pt x="931653" y="2406770"/>
                </a:cubicBezTo>
                <a:cubicBezTo>
                  <a:pt x="925016" y="2398805"/>
                  <a:pt x="922202" y="2387718"/>
                  <a:pt x="914400" y="2380891"/>
                </a:cubicBezTo>
                <a:cubicBezTo>
                  <a:pt x="898795" y="2367237"/>
                  <a:pt x="879895" y="2357887"/>
                  <a:pt x="862642" y="2346385"/>
                </a:cubicBezTo>
                <a:cubicBezTo>
                  <a:pt x="829197" y="2324088"/>
                  <a:pt x="846599" y="2332410"/>
                  <a:pt x="810883" y="2320506"/>
                </a:cubicBezTo>
                <a:cubicBezTo>
                  <a:pt x="773502" y="2323381"/>
                  <a:pt x="735661" y="2322617"/>
                  <a:pt x="698740" y="2329132"/>
                </a:cubicBezTo>
                <a:cubicBezTo>
                  <a:pt x="686076" y="2331367"/>
                  <a:pt x="676054" y="2341319"/>
                  <a:pt x="664234" y="2346385"/>
                </a:cubicBezTo>
                <a:cubicBezTo>
                  <a:pt x="655876" y="2349967"/>
                  <a:pt x="646981" y="2352136"/>
                  <a:pt x="638355" y="2355012"/>
                </a:cubicBezTo>
                <a:cubicBezTo>
                  <a:pt x="586597" y="2352136"/>
                  <a:pt x="534397" y="2353716"/>
                  <a:pt x="483080" y="2346385"/>
                </a:cubicBezTo>
                <a:cubicBezTo>
                  <a:pt x="472816" y="2344919"/>
                  <a:pt x="463677" y="2337228"/>
                  <a:pt x="457200" y="2329132"/>
                </a:cubicBezTo>
                <a:cubicBezTo>
                  <a:pt x="448238" y="2317929"/>
                  <a:pt x="440077" y="2252074"/>
                  <a:pt x="439948" y="2251495"/>
                </a:cubicBezTo>
                <a:cubicBezTo>
                  <a:pt x="437975" y="2242618"/>
                  <a:pt x="433819" y="2234358"/>
                  <a:pt x="431321" y="2225615"/>
                </a:cubicBezTo>
                <a:cubicBezTo>
                  <a:pt x="428064" y="2214216"/>
                  <a:pt x="426102" y="2202466"/>
                  <a:pt x="422695" y="2191110"/>
                </a:cubicBezTo>
                <a:cubicBezTo>
                  <a:pt x="417469" y="2173691"/>
                  <a:pt x="405442" y="2139351"/>
                  <a:pt x="405442" y="2139351"/>
                </a:cubicBezTo>
                <a:cubicBezTo>
                  <a:pt x="394560" y="2052301"/>
                  <a:pt x="404145" y="2092328"/>
                  <a:pt x="379563" y="2018581"/>
                </a:cubicBezTo>
                <a:lnTo>
                  <a:pt x="370936" y="1992702"/>
                </a:lnTo>
                <a:cubicBezTo>
                  <a:pt x="368061" y="1972574"/>
                  <a:pt x="366882" y="1952129"/>
                  <a:pt x="362310" y="1932317"/>
                </a:cubicBezTo>
                <a:cubicBezTo>
                  <a:pt x="358221" y="1914597"/>
                  <a:pt x="350808" y="1897812"/>
                  <a:pt x="345057" y="1880559"/>
                </a:cubicBezTo>
                <a:lnTo>
                  <a:pt x="310551" y="1777042"/>
                </a:lnTo>
                <a:lnTo>
                  <a:pt x="293299" y="1725283"/>
                </a:lnTo>
                <a:lnTo>
                  <a:pt x="284672" y="1699404"/>
                </a:lnTo>
                <a:cubicBezTo>
                  <a:pt x="287548" y="1633268"/>
                  <a:pt x="288222" y="1567000"/>
                  <a:pt x="293299" y="1500997"/>
                </a:cubicBezTo>
                <a:cubicBezTo>
                  <a:pt x="293996" y="1491931"/>
                  <a:pt x="297858" y="1483250"/>
                  <a:pt x="301925" y="1475117"/>
                </a:cubicBezTo>
                <a:cubicBezTo>
                  <a:pt x="306561" y="1465844"/>
                  <a:pt x="313427" y="1457864"/>
                  <a:pt x="319178" y="1449238"/>
                </a:cubicBezTo>
                <a:cubicBezTo>
                  <a:pt x="324929" y="1431985"/>
                  <a:pt x="339998" y="1415313"/>
                  <a:pt x="336431" y="1397480"/>
                </a:cubicBezTo>
                <a:cubicBezTo>
                  <a:pt x="333555" y="1383102"/>
                  <a:pt x="331360" y="1368572"/>
                  <a:pt x="327804" y="1354347"/>
                </a:cubicBezTo>
                <a:cubicBezTo>
                  <a:pt x="325599" y="1345526"/>
                  <a:pt x="325608" y="1334898"/>
                  <a:pt x="319178" y="1328468"/>
                </a:cubicBezTo>
                <a:cubicBezTo>
                  <a:pt x="304516" y="1313806"/>
                  <a:pt x="282081" y="1308625"/>
                  <a:pt x="267419" y="1293963"/>
                </a:cubicBezTo>
                <a:cubicBezTo>
                  <a:pt x="258793" y="1285336"/>
                  <a:pt x="251691" y="1274850"/>
                  <a:pt x="241540" y="1268083"/>
                </a:cubicBezTo>
                <a:cubicBezTo>
                  <a:pt x="233974" y="1263039"/>
                  <a:pt x="224287" y="1262332"/>
                  <a:pt x="215661" y="1259457"/>
                </a:cubicBezTo>
                <a:cubicBezTo>
                  <a:pt x="207035" y="1250831"/>
                  <a:pt x="199412" y="1241068"/>
                  <a:pt x="189782" y="1233578"/>
                </a:cubicBezTo>
                <a:cubicBezTo>
                  <a:pt x="173414" y="1220848"/>
                  <a:pt x="138023" y="1199072"/>
                  <a:pt x="138023" y="1199072"/>
                </a:cubicBezTo>
                <a:cubicBezTo>
                  <a:pt x="135148" y="1190446"/>
                  <a:pt x="134441" y="1180759"/>
                  <a:pt x="129397" y="1173193"/>
                </a:cubicBezTo>
                <a:cubicBezTo>
                  <a:pt x="102304" y="1132555"/>
                  <a:pt x="105084" y="1163778"/>
                  <a:pt x="86265" y="1121434"/>
                </a:cubicBezTo>
                <a:cubicBezTo>
                  <a:pt x="45207" y="1029051"/>
                  <a:pt x="90802" y="1102360"/>
                  <a:pt x="51759" y="1043797"/>
                </a:cubicBezTo>
                <a:cubicBezTo>
                  <a:pt x="52876" y="1032628"/>
                  <a:pt x="57111" y="926301"/>
                  <a:pt x="77638" y="905774"/>
                </a:cubicBezTo>
                <a:cubicBezTo>
                  <a:pt x="94891" y="888521"/>
                  <a:pt x="115863" y="874317"/>
                  <a:pt x="129397" y="854015"/>
                </a:cubicBezTo>
                <a:lnTo>
                  <a:pt x="163902" y="802257"/>
                </a:lnTo>
                <a:cubicBezTo>
                  <a:pt x="169653" y="793631"/>
                  <a:pt x="177876" y="786214"/>
                  <a:pt x="181155" y="776378"/>
                </a:cubicBezTo>
                <a:lnTo>
                  <a:pt x="198408" y="724619"/>
                </a:lnTo>
                <a:lnTo>
                  <a:pt x="181155" y="672861"/>
                </a:lnTo>
                <a:cubicBezTo>
                  <a:pt x="174138" y="651810"/>
                  <a:pt x="172001" y="637827"/>
                  <a:pt x="155276" y="621102"/>
                </a:cubicBezTo>
                <a:cubicBezTo>
                  <a:pt x="147945" y="613771"/>
                  <a:pt x="138023" y="609600"/>
                  <a:pt x="129397" y="603849"/>
                </a:cubicBezTo>
                <a:cubicBezTo>
                  <a:pt x="123646" y="595223"/>
                  <a:pt x="116781" y="587243"/>
                  <a:pt x="112144" y="577970"/>
                </a:cubicBezTo>
                <a:cubicBezTo>
                  <a:pt x="108077" y="569837"/>
                  <a:pt x="107933" y="560040"/>
                  <a:pt x="103517" y="552091"/>
                </a:cubicBezTo>
                <a:cubicBezTo>
                  <a:pt x="93447" y="533965"/>
                  <a:pt x="80514" y="517585"/>
                  <a:pt x="69012" y="500332"/>
                </a:cubicBezTo>
                <a:lnTo>
                  <a:pt x="51759" y="474453"/>
                </a:lnTo>
                <a:lnTo>
                  <a:pt x="34506" y="405442"/>
                </a:lnTo>
                <a:cubicBezTo>
                  <a:pt x="31631" y="393940"/>
                  <a:pt x="29629" y="382184"/>
                  <a:pt x="25880" y="370936"/>
                </a:cubicBezTo>
                <a:lnTo>
                  <a:pt x="8627" y="319178"/>
                </a:lnTo>
                <a:lnTo>
                  <a:pt x="0" y="293298"/>
                </a:lnTo>
                <a:cubicBezTo>
                  <a:pt x="3259" y="234648"/>
                  <a:pt x="210" y="157384"/>
                  <a:pt x="17253" y="94891"/>
                </a:cubicBezTo>
                <a:cubicBezTo>
                  <a:pt x="22038" y="77346"/>
                  <a:pt x="30095" y="60775"/>
                  <a:pt x="34506" y="43132"/>
                </a:cubicBezTo>
                <a:cubicBezTo>
                  <a:pt x="44118" y="4682"/>
                  <a:pt x="34749" y="17010"/>
                  <a:pt x="51759" y="0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66274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267" y="1413934"/>
            <a:ext cx="5020184" cy="4967817"/>
          </a:xfr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Kustlandschappen</a:t>
            </a:r>
            <a:endParaRPr lang="en-GB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4" descr="HVH_100m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39" y="740703"/>
            <a:ext cx="4588780" cy="593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295469" y="3717033"/>
            <a:ext cx="3070916" cy="1218374"/>
            <a:chOff x="971601" y="2787774"/>
            <a:chExt cx="2303187" cy="913780"/>
          </a:xfrm>
        </p:grpSpPr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971601" y="2787774"/>
              <a:ext cx="1902608" cy="684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667" b="1" dirty="0" err="1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ingesneden</a:t>
              </a:r>
              <a:r>
                <a:rPr lang="en-GB" sz="2667" b="1" dirty="0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GB" sz="2667" b="1" dirty="0" err="1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veen</a:t>
              </a:r>
              <a:endParaRPr lang="en-GB" sz="2667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2699791" y="3363838"/>
              <a:ext cx="574997" cy="337716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2400" dirty="0"/>
            </a:p>
          </p:txBody>
        </p:sp>
      </p:grpSp>
      <p:pic>
        <p:nvPicPr>
          <p:cNvPr id="14" name="Picture 13" descr="Photo28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" b="99816" l="5797" r="884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60000">
            <a:off x="5094764" y="714539"/>
            <a:ext cx="756315" cy="606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836713"/>
            <a:ext cx="6272504" cy="584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4614476" y="5734486"/>
            <a:ext cx="192021" cy="19202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4031771" y="5925278"/>
            <a:ext cx="1200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Maas-</a:t>
            </a:r>
            <a:r>
              <a:rPr lang="en-GB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vlakte</a:t>
            </a:r>
            <a:endParaRPr lang="en-GB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2" name="Freeform 1"/>
          <p:cNvSpPr/>
          <p:nvPr/>
        </p:nvSpPr>
        <p:spPr>
          <a:xfrm>
            <a:off x="4489194" y="5045568"/>
            <a:ext cx="232564" cy="64056"/>
          </a:xfrm>
          <a:custGeom>
            <a:avLst/>
            <a:gdLst>
              <a:gd name="connsiteX0" fmla="*/ 174423 w 174423"/>
              <a:gd name="connsiteY0" fmla="*/ 5563 h 48042"/>
              <a:gd name="connsiteX1" fmla="*/ 121567 w 174423"/>
              <a:gd name="connsiteY1" fmla="*/ 5563 h 48042"/>
              <a:gd name="connsiteX2" fmla="*/ 110996 w 174423"/>
              <a:gd name="connsiteY2" fmla="*/ 21419 h 48042"/>
              <a:gd name="connsiteX3" fmla="*/ 95140 w 174423"/>
              <a:gd name="connsiteY3" fmla="*/ 31990 h 48042"/>
              <a:gd name="connsiteX4" fmla="*/ 15856 w 174423"/>
              <a:gd name="connsiteY4" fmla="*/ 47847 h 48042"/>
              <a:gd name="connsiteX5" fmla="*/ 0 w 174423"/>
              <a:gd name="connsiteY5" fmla="*/ 47847 h 48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423" h="48042">
                <a:moveTo>
                  <a:pt x="174423" y="5563"/>
                </a:moveTo>
                <a:cubicBezTo>
                  <a:pt x="156151" y="1908"/>
                  <a:pt x="139839" y="-4878"/>
                  <a:pt x="121567" y="5563"/>
                </a:cubicBezTo>
                <a:cubicBezTo>
                  <a:pt x="116052" y="8715"/>
                  <a:pt x="115488" y="16927"/>
                  <a:pt x="110996" y="21419"/>
                </a:cubicBezTo>
                <a:cubicBezTo>
                  <a:pt x="106504" y="25911"/>
                  <a:pt x="100945" y="29410"/>
                  <a:pt x="95140" y="31990"/>
                </a:cubicBezTo>
                <a:cubicBezTo>
                  <a:pt x="65854" y="45006"/>
                  <a:pt x="49354" y="45056"/>
                  <a:pt x="15856" y="47847"/>
                </a:cubicBezTo>
                <a:cubicBezTo>
                  <a:pt x="10589" y="48286"/>
                  <a:pt x="5285" y="47847"/>
                  <a:pt x="0" y="47847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67566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CCBC73B-207F-4B33-B765-E4109999AB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99818"/>
              </p:ext>
            </p:extLst>
          </p:nvPr>
        </p:nvGraphicFramePr>
        <p:xfrm>
          <a:off x="5658" y="417095"/>
          <a:ext cx="12190504" cy="6015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CorelDRAW" r:id="rId3" imgW="8280636" imgH="4085636" progId="CorelDraw.Graphic.17">
                  <p:embed/>
                </p:oleObj>
              </mc:Choice>
              <mc:Fallback>
                <p:oleObj name="CorelDRAW" r:id="rId3" imgW="8280636" imgH="4085636" progId="CorelDraw.Graphic.17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CCBC73B-207F-4B33-B765-E4109999A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58" y="417095"/>
                        <a:ext cx="12190504" cy="6015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65386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50F607A-A68F-44C4-A4CD-34249FF1B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6096000" cy="68580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3261F78D-0D45-485D-B791-BB9D8FB73573}"/>
              </a:ext>
            </a:extLst>
          </p:cNvPr>
          <p:cNvSpPr/>
          <p:nvPr/>
        </p:nvSpPr>
        <p:spPr>
          <a:xfrm>
            <a:off x="0" y="0"/>
            <a:ext cx="6095997" cy="68580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A5E0F27-E7C4-4FA7-924B-3D67FECBA2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"/>
            <a:ext cx="6096000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53AD8E-CFDA-4B97-BA7D-052D01E0E2E4}"/>
              </a:ext>
            </a:extLst>
          </p:cNvPr>
          <p:cNvSpPr/>
          <p:nvPr/>
        </p:nvSpPr>
        <p:spPr>
          <a:xfrm>
            <a:off x="7335495" y="3023707"/>
            <a:ext cx="164592" cy="16459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707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937BDCCB-23AF-467F-AD7F-D7364295F5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6096000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D4E43CFC-433E-4540-8DA5-B3D151541889}"/>
              </a:ext>
            </a:extLst>
          </p:cNvPr>
          <p:cNvSpPr/>
          <p:nvPr/>
        </p:nvSpPr>
        <p:spPr>
          <a:xfrm>
            <a:off x="0" y="0"/>
            <a:ext cx="6095997" cy="68580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BD6427B-1BE6-4C08-BFAB-12A09E1E6D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7" y="1"/>
            <a:ext cx="6096003" cy="68580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8433BAB-E441-44AF-A62A-AC208604FA6C}"/>
              </a:ext>
            </a:extLst>
          </p:cNvPr>
          <p:cNvSpPr/>
          <p:nvPr/>
        </p:nvSpPr>
        <p:spPr>
          <a:xfrm>
            <a:off x="7335495" y="3023707"/>
            <a:ext cx="164592" cy="16459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7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CFDFAD1-A6FB-400F-96E2-7EBC299EE1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6096000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A867A441-4AF0-4B8C-89D8-271BA6D1E439}"/>
              </a:ext>
            </a:extLst>
          </p:cNvPr>
          <p:cNvSpPr/>
          <p:nvPr/>
        </p:nvSpPr>
        <p:spPr>
          <a:xfrm>
            <a:off x="0" y="0"/>
            <a:ext cx="6095997" cy="68580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C657CCC-8F7C-4DDA-8788-91F1F1BF75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CE23648-527B-4F20-9E14-90FCBB7186CF}"/>
              </a:ext>
            </a:extLst>
          </p:cNvPr>
          <p:cNvSpPr/>
          <p:nvPr/>
        </p:nvSpPr>
        <p:spPr>
          <a:xfrm>
            <a:off x="7335495" y="3023707"/>
            <a:ext cx="164592" cy="16459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62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CFDFAD1-A6FB-400F-96E2-7EBC299EE1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60960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ED5D351-4B1C-46DB-B5CE-989CFA5A8B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8" y="0"/>
            <a:ext cx="6095999" cy="68580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4519E919-8AAD-494A-AA0F-CFDAD2B1DBDE}"/>
              </a:ext>
            </a:extLst>
          </p:cNvPr>
          <p:cNvSpPr/>
          <p:nvPr/>
        </p:nvSpPr>
        <p:spPr>
          <a:xfrm>
            <a:off x="0" y="0"/>
            <a:ext cx="6095997" cy="68580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26AA1E-437D-4F33-B6A3-CB3BA2E7988D}"/>
              </a:ext>
            </a:extLst>
          </p:cNvPr>
          <p:cNvSpPr/>
          <p:nvPr/>
        </p:nvSpPr>
        <p:spPr>
          <a:xfrm>
            <a:off x="7335495" y="3023707"/>
            <a:ext cx="164592" cy="16459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665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AAD47414-4B40-4980-90D3-54B5F62CB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12225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E99EA0-A3DE-4AF8-A979-194505FCA6C9}"/>
              </a:ext>
            </a:extLst>
          </p:cNvPr>
          <p:cNvSpPr/>
          <p:nvPr/>
        </p:nvSpPr>
        <p:spPr>
          <a:xfrm>
            <a:off x="-33338" y="0"/>
            <a:ext cx="3733801" cy="2403475"/>
          </a:xfrm>
          <a:prstGeom prst="rect">
            <a:avLst/>
          </a:prstGeom>
          <a:solidFill>
            <a:srgbClr val="E4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50F328-7D8C-476B-9B1F-2E70D4665AB4}"/>
              </a:ext>
            </a:extLst>
          </p:cNvPr>
          <p:cNvSpPr txBox="1"/>
          <p:nvPr/>
        </p:nvSpPr>
        <p:spPr>
          <a:xfrm>
            <a:off x="-9525" y="46038"/>
            <a:ext cx="55276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Sheet 37: A barrier candy store</a:t>
            </a:r>
            <a:endParaRPr lang="en-GB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0AE505-1389-4BD3-B424-0944F0492717}"/>
              </a:ext>
            </a:extLst>
          </p:cNvPr>
          <p:cNvSpPr/>
          <p:nvPr/>
        </p:nvSpPr>
        <p:spPr>
          <a:xfrm>
            <a:off x="-33338" y="2403475"/>
            <a:ext cx="1096963" cy="3206750"/>
          </a:xfrm>
          <a:prstGeom prst="rect">
            <a:avLst/>
          </a:prstGeom>
          <a:solidFill>
            <a:srgbClr val="E4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A56C7A-BA12-4AF8-8878-AC7A1D850D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6" y="1233667"/>
            <a:ext cx="3839096" cy="2182633"/>
          </a:xfrm>
          <a:prstGeom prst="rect">
            <a:avLst/>
          </a:prstGeom>
          <a:scene3d>
            <a:camera prst="orthographicFront"/>
            <a:lightRig rig="threePt" dir="t"/>
          </a:scene3d>
          <a:sp3d z="304800" prstMaterial="matte"/>
        </p:spPr>
      </p:pic>
    </p:spTree>
    <p:extLst>
      <p:ext uri="{BB962C8B-B14F-4D97-AF65-F5344CB8AC3E}">
        <p14:creationId xmlns:p14="http://schemas.microsoft.com/office/powerpoint/2010/main" val="16075265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E4FECC-4BFE-43FF-853B-0246F795B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546" y="-424543"/>
            <a:ext cx="6373999" cy="49589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D0721E-CA78-48F5-8340-6A166D1B2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6070189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C489E7-F03B-4FB7-AEA5-60866EFB9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6" y="-615649"/>
            <a:ext cx="6082745" cy="40446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F0B1BB-188C-42FE-9871-651CEF4FE5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189" y="3428998"/>
            <a:ext cx="6191178" cy="3429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8DD7B6-3931-4D0E-A6E8-9F300EDC3E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764" y="2911794"/>
            <a:ext cx="1379208" cy="103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154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E274A9-C2FA-4BF0-9794-2B5542EC6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98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B24CA0-A100-4B4F-AAE1-1A4814EE5B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63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78F77-2D74-4D3B-A355-032BEBC3C5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65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946474-0DDF-429C-8CF7-7E4930960D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14525"/>
            <a:ext cx="12353925" cy="4943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C8D7B9-489B-4E75-BAF6-177F27201C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64" y="-1"/>
            <a:ext cx="11717079" cy="21972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A2DCD5-6EDE-4FBB-8C17-574AFEA0F2FF}"/>
              </a:ext>
            </a:extLst>
          </p:cNvPr>
          <p:cNvSpPr/>
          <p:nvPr/>
        </p:nvSpPr>
        <p:spPr>
          <a:xfrm>
            <a:off x="6761170" y="2197290"/>
            <a:ext cx="75501" cy="4356000"/>
          </a:xfrm>
          <a:prstGeom prst="rect">
            <a:avLst/>
          </a:prstGeom>
          <a:solidFill>
            <a:srgbClr val="FFFFFF">
              <a:alpha val="25098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497841-502D-4898-809D-6018AE21FD15}"/>
              </a:ext>
            </a:extLst>
          </p:cNvPr>
          <p:cNvSpPr txBox="1"/>
          <p:nvPr/>
        </p:nvSpPr>
        <p:spPr>
          <a:xfrm>
            <a:off x="6847362" y="6081826"/>
            <a:ext cx="171184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310 miljoen jaar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A83E85-874A-4FB7-924A-4654622EBDA6}"/>
              </a:ext>
            </a:extLst>
          </p:cNvPr>
          <p:cNvSpPr txBox="1"/>
          <p:nvPr/>
        </p:nvSpPr>
        <p:spPr>
          <a:xfrm>
            <a:off x="6841445" y="5509429"/>
            <a:ext cx="171184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295 miljoen jaar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79E500-1A1C-42DB-BE5E-CE0CF5E276C9}"/>
              </a:ext>
            </a:extLst>
          </p:cNvPr>
          <p:cNvSpPr txBox="1"/>
          <p:nvPr/>
        </p:nvSpPr>
        <p:spPr>
          <a:xfrm>
            <a:off x="6847362" y="5326923"/>
            <a:ext cx="171184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260 miljoen jaar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C68F85-C00F-4F22-AC96-DF0166F34054}"/>
              </a:ext>
            </a:extLst>
          </p:cNvPr>
          <p:cNvSpPr txBox="1"/>
          <p:nvPr/>
        </p:nvSpPr>
        <p:spPr>
          <a:xfrm>
            <a:off x="6853279" y="4687551"/>
            <a:ext cx="171184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210 miljoen jaar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763F96-9DE4-453E-AFAC-A42275888782}"/>
              </a:ext>
            </a:extLst>
          </p:cNvPr>
          <p:cNvSpPr txBox="1"/>
          <p:nvPr/>
        </p:nvSpPr>
        <p:spPr>
          <a:xfrm>
            <a:off x="6853279" y="4265445"/>
            <a:ext cx="171184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160 miljoen jaar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4F327E-FB09-4C11-A5D5-F6E316220C8F}"/>
              </a:ext>
            </a:extLst>
          </p:cNvPr>
          <p:cNvSpPr txBox="1"/>
          <p:nvPr/>
        </p:nvSpPr>
        <p:spPr>
          <a:xfrm>
            <a:off x="6853279" y="3799932"/>
            <a:ext cx="171184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140 miljoen jaar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F434C7-C24D-404F-A662-3619C0A7ADA2}"/>
              </a:ext>
            </a:extLst>
          </p:cNvPr>
          <p:cNvSpPr txBox="1"/>
          <p:nvPr/>
        </p:nvSpPr>
        <p:spPr>
          <a:xfrm>
            <a:off x="6853279" y="2776178"/>
            <a:ext cx="171184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100 miljoen jaar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4B69DE-7F26-4C44-A189-379BA8B3598B}"/>
              </a:ext>
            </a:extLst>
          </p:cNvPr>
          <p:cNvSpPr txBox="1"/>
          <p:nvPr/>
        </p:nvSpPr>
        <p:spPr>
          <a:xfrm>
            <a:off x="6853279" y="2558788"/>
            <a:ext cx="171184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65 miljoen jaar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8F36B2-4A2D-41B8-A0FB-631AE6942EF0}"/>
              </a:ext>
            </a:extLst>
          </p:cNvPr>
          <p:cNvSpPr txBox="1"/>
          <p:nvPr/>
        </p:nvSpPr>
        <p:spPr>
          <a:xfrm>
            <a:off x="6853279" y="2357472"/>
            <a:ext cx="171184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20 miljoen jaar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CB213C-F84F-4B58-8D72-4711A177A2F5}"/>
              </a:ext>
            </a:extLst>
          </p:cNvPr>
          <p:cNvSpPr txBox="1"/>
          <p:nvPr/>
        </p:nvSpPr>
        <p:spPr>
          <a:xfrm>
            <a:off x="2960533" y="5798291"/>
            <a:ext cx="234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tijd van de steenkool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830EEA-89AD-4D99-BEAF-9BA72EEBF5BB}"/>
              </a:ext>
            </a:extLst>
          </p:cNvPr>
          <p:cNvSpPr txBox="1"/>
          <p:nvPr/>
        </p:nvSpPr>
        <p:spPr>
          <a:xfrm>
            <a:off x="2948699" y="5261629"/>
            <a:ext cx="234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tijd van het steenzout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A25370-6054-4055-919A-F54BA74D46C2}"/>
              </a:ext>
            </a:extLst>
          </p:cNvPr>
          <p:cNvSpPr txBox="1"/>
          <p:nvPr/>
        </p:nvSpPr>
        <p:spPr>
          <a:xfrm>
            <a:off x="2083981" y="4863836"/>
            <a:ext cx="3201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woestijnen en tropische zeeën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13D52F-5BFF-4C03-B68E-A1DFAEBBCD5C}"/>
              </a:ext>
            </a:extLst>
          </p:cNvPr>
          <p:cNvSpPr txBox="1"/>
          <p:nvPr/>
        </p:nvSpPr>
        <p:spPr>
          <a:xfrm>
            <a:off x="1818167" y="4372572"/>
            <a:ext cx="3461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begin van het Noordzeebekken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404DFD-AEFE-43C6-8F9F-BD19A522E12E}"/>
              </a:ext>
            </a:extLst>
          </p:cNvPr>
          <p:cNvSpPr txBox="1"/>
          <p:nvPr/>
        </p:nvSpPr>
        <p:spPr>
          <a:xfrm>
            <a:off x="2919114" y="3941240"/>
            <a:ext cx="234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tijd van de </a:t>
            </a:r>
            <a:r>
              <a:rPr lang="nl-NL" dirty="0" err="1"/>
              <a:t>oervogel</a:t>
            </a:r>
            <a:endParaRPr lang="nl-NL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DF8C93-599A-4F58-B1A2-32E3CF3C419C}"/>
              </a:ext>
            </a:extLst>
          </p:cNvPr>
          <p:cNvSpPr txBox="1"/>
          <p:nvPr/>
        </p:nvSpPr>
        <p:spPr>
          <a:xfrm>
            <a:off x="2413592" y="3192598"/>
            <a:ext cx="2842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tijd van de latere reservoirs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0397A0-3450-45F9-9518-D3138D912C10}"/>
              </a:ext>
            </a:extLst>
          </p:cNvPr>
          <p:cNvSpPr txBox="1"/>
          <p:nvPr/>
        </p:nvSpPr>
        <p:spPr>
          <a:xfrm>
            <a:off x="2901363" y="2117315"/>
            <a:ext cx="234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tijd van de afkoeling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038DE2-66D2-4FE4-8A61-414BA49E7A25}"/>
              </a:ext>
            </a:extLst>
          </p:cNvPr>
          <p:cNvSpPr txBox="1"/>
          <p:nvPr/>
        </p:nvSpPr>
        <p:spPr>
          <a:xfrm>
            <a:off x="2408818" y="2687155"/>
            <a:ext cx="2835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tijd van kalk en vuursteen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C57A91-B28C-4D3F-A9CA-5E2BCAE3C9C8}"/>
              </a:ext>
            </a:extLst>
          </p:cNvPr>
          <p:cNvSpPr txBox="1"/>
          <p:nvPr/>
        </p:nvSpPr>
        <p:spPr>
          <a:xfrm>
            <a:off x="1402298" y="2421592"/>
            <a:ext cx="383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tijd van oer-Noordzee en vulkanisme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27CA97-02EE-476F-95B6-DEC96212ADB5}"/>
              </a:ext>
            </a:extLst>
          </p:cNvPr>
          <p:cNvSpPr txBox="1"/>
          <p:nvPr/>
        </p:nvSpPr>
        <p:spPr>
          <a:xfrm>
            <a:off x="2667699" y="6236384"/>
            <a:ext cx="262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oudste stukje Nederland</a:t>
            </a:r>
          </a:p>
        </p:txBody>
      </p:sp>
    </p:spTree>
    <p:extLst>
      <p:ext uri="{BB962C8B-B14F-4D97-AF65-F5344CB8AC3E}">
        <p14:creationId xmlns:p14="http://schemas.microsoft.com/office/powerpoint/2010/main" val="2132405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1237</TotalTime>
  <Words>248</Words>
  <Application>Microsoft Office PowerPoint</Application>
  <PresentationFormat>Widescreen</PresentationFormat>
  <Paragraphs>82</Paragraphs>
  <Slides>61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Calibri</vt:lpstr>
      <vt:lpstr>Calibri Light</vt:lpstr>
      <vt:lpstr>MV Boli</vt:lpstr>
      <vt:lpstr>Verdana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Heteren, S. (Sytze) van</dc:creator>
  <cp:lastModifiedBy>Heteren, S. (Sytze) van</cp:lastModifiedBy>
  <cp:revision>70</cp:revision>
  <dcterms:created xsi:type="dcterms:W3CDTF">2019-03-14T12:43:59Z</dcterms:created>
  <dcterms:modified xsi:type="dcterms:W3CDTF">2019-03-20T10:10:30Z</dcterms:modified>
</cp:coreProperties>
</file>