
<file path=[Content_Types].xml><?xml version="1.0" encoding="utf-8"?>
<Types xmlns="http://schemas.openxmlformats.org/package/2006/content-types">
  <Override PartName="/ppt/slideMasters/slideMaster3.xml" ContentType="application/vnd.openxmlformats-officedocument.presentationml.slideMaster+xml"/>
  <Override PartName="/ppt/slides/slide29.xml" ContentType="application/vnd.openxmlformats-officedocument.presentationml.slide+xml"/>
  <Override PartName="/ppt/slides/slide47.xml" ContentType="application/vnd.openxmlformats-officedocument.presentationml.slide+xml"/>
  <Override PartName="/ppt/slides/slide58.xml" ContentType="application/vnd.openxmlformats-officedocument.presentationml.slide+xml"/>
  <Override PartName="/ppt/slideLayouts/slideLayout39.xml" ContentType="application/vnd.openxmlformats-officedocument.presentationml.slideLayout+xml"/>
  <Override PartName="/ppt/theme/theme5.xml" ContentType="application/vnd.openxmlformats-officedocument.theme+xml"/>
  <Override PartName="/ppt/slideLayouts/slideLayout57.xml" ContentType="application/vnd.openxmlformats-officedocument.presentationml.slideLayout+xml"/>
  <Override PartName="/ppt/notesSlides/notesSlide2.xml" ContentType="application/vnd.openxmlformats-officedocument.presentationml.notesSlide+xml"/>
  <Override PartName="/ppt/slides/slide4.xml" ContentType="application/vnd.openxmlformats-officedocument.presentationml.slide+xml"/>
  <Override PartName="/ppt/slides/slide18.xml" ContentType="application/vnd.openxmlformats-officedocument.presentationml.slide+xml"/>
  <Override PartName="/ppt/slides/slide36.xml" ContentType="application/vnd.openxmlformats-officedocument.presentationml.slide+xml"/>
  <Override PartName="/ppt/slides/slide54.xml" ContentType="application/vnd.openxmlformats-officedocument.presentationml.slide+xml"/>
  <Override PartName="/ppt/slideLayouts/slideLayout6.xml" ContentType="application/vnd.openxmlformats-officedocument.presentationml.slideLayout+xml"/>
  <Override PartName="/ppt/slideLayouts/slideLayout17.xml" ContentType="application/vnd.openxmlformats-officedocument.presentationml.slideLayout+xml"/>
  <Override PartName="/ppt/slideLayouts/slideLayout28.xml" ContentType="application/vnd.openxmlformats-officedocument.presentationml.slideLayout+xml"/>
  <Override PartName="/ppt/slideLayouts/slideLayout46.xml" ContentType="application/vnd.openxmlformats-officedocument.presentationml.slideLayout+xml"/>
  <Override PartName="/ppt/slides/slide25.xml" ContentType="application/vnd.openxmlformats-officedocument.presentationml.slide+xml"/>
  <Override PartName="/ppt/slides/slide43.xml" ContentType="application/vnd.openxmlformats-officedocument.presentationml.slide+xml"/>
  <Override PartName="/ppt/theme/theme1.xml" ContentType="application/vnd.openxmlformats-officedocument.theme+xml"/>
  <Override PartName="/ppt/slideLayouts/slideLayout2.xml" ContentType="application/vnd.openxmlformats-officedocument.presentationml.slideLayout+xml"/>
  <Override PartName="/ppt/slideLayouts/slideLayout35.xml" ContentType="application/vnd.openxmlformats-officedocument.presentationml.slideLayout+xml"/>
  <Override PartName="/ppt/slideLayouts/slideLayout53.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Layouts/slideLayout13.xml" ContentType="application/vnd.openxmlformats-officedocument.presentationml.slideLayout+xml"/>
  <Override PartName="/ppt/slideLayouts/slideLayout24.xml" ContentType="application/vnd.openxmlformats-officedocument.presentationml.slideLayout+xml"/>
  <Override PartName="/ppt/slideLayouts/slideLayout42.xml" ContentType="application/vnd.openxmlformats-officedocument.presentationml.slideLayout+xml"/>
  <Override PartName="/ppt/slideLayouts/slideLayout60.xml" ContentType="application/vnd.openxmlformats-officedocument.presentationml.slideLayout+xml"/>
  <Override PartName="/ppt/slides/slide10.xml" ContentType="application/vnd.openxmlformats-officedocument.presentationml.slide+xml"/>
  <Override PartName="/ppt/slides/slide21.xml" ContentType="application/vnd.openxmlformats-officedocument.presentationml.slide+xml"/>
  <Override PartName="/ppt/tableStyles.xml" ContentType="application/vnd.openxmlformats-officedocument.presentationml.tableStyles+xml"/>
  <Override PartName="/ppt/slideLayouts/slideLayout20.xml" ContentType="application/vnd.openxmlformats-officedocument.presentationml.slideLayout+xml"/>
  <Override PartName="/ppt/slideLayouts/slideLayout31.xml" ContentType="application/vnd.openxmlformats-officedocument.presentationml.slideLayout+xml"/>
  <Default Extension="xlsx" ContentType="application/vnd.openxmlformats-officedocument.spreadsheetml.sheet"/>
  <Override PartName="/ppt/notesSlides/notesSlide7.xml" ContentType="application/vnd.openxmlformats-officedocument.presentationml.notesSlide+xml"/>
  <Override PartName="/ppt/slideMasters/slideMaster4.xml" ContentType="application/vnd.openxmlformats-officedocument.presentationml.slideMaster+xml"/>
  <Override PartName="/ppt/slides/slide9.xml" ContentType="application/vnd.openxmlformats-officedocument.presentationml.slide+xml"/>
  <Override PartName="/ppt/slides/slide59.xml" ContentType="application/vnd.openxmlformats-officedocument.presentationml.slide+xml"/>
  <Override PartName="/ppt/viewProps.xml" ContentType="application/vnd.openxmlformats-officedocument.presentationml.viewProps+xml"/>
  <Override PartName="/ppt/theme/theme6.xml" ContentType="application/vnd.openxmlformats-officedocument.theme+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Layouts/slideLayout7.xml" ContentType="application/vnd.openxmlformats-officedocument.presentationml.slideLayout+xml"/>
  <Default Extension="png" ContentType="image/png"/>
  <Override PartName="/ppt/slideLayouts/slideLayout29.xml" ContentType="application/vnd.openxmlformats-officedocument.presentationml.slideLayout+xml"/>
  <Override PartName="/ppt/slideLayouts/slideLayout58.xml" ContentType="application/vnd.openxmlformats-officedocument.presentationml.slideLayout+xml"/>
  <Override PartName="/ppt/notesSlides/notesSlide3.xml" ContentType="application/vnd.openxmlformats-officedocument.presentationml.notesSlide+xml"/>
  <Override PartName="/ppt/charts/style1.xml" ContentType="application/vnd.ms-office.chartstyle+xml"/>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presProps.xml" ContentType="application/vnd.openxmlformats-officedocument.presentationml.presProps+xml"/>
  <Override PartName="/ppt/slideLayouts/slideLayout18.xml" ContentType="application/vnd.openxmlformats-officedocument.presentationml.slideLayout+xml"/>
  <Override PartName="/ppt/theme/theme2.xml" ContentType="application/vnd.openxmlformats-officedocument.theme+xml"/>
  <Override PartName="/ppt/slideLayouts/slideLayout36.xml" ContentType="application/vnd.openxmlformats-officedocument.presentationml.slideLayout+xml"/>
  <Override PartName="/ppt/slideLayouts/slideLayout47.xml" ContentType="application/vnd.openxmlformats-officedocument.presentationml.slideLayout+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Layouts/slideLayout3.xml" ContentType="application/vnd.openxmlformats-officedocument.presentationml.slideLayout+xml"/>
  <Override PartName="/ppt/slideLayouts/slideLayout25.xml" ContentType="application/vnd.openxmlformats-officedocument.presentationml.slideLayout+xml"/>
  <Override PartName="/ppt/slideLayouts/slideLayout43.xml" ContentType="application/vnd.openxmlformats-officedocument.presentationml.slideLayout+xml"/>
  <Override PartName="/ppt/slideLayouts/slideLayout54.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ppt/slideLayouts/slideLayout14.xml" ContentType="application/vnd.openxmlformats-officedocument.presentationml.slideLayout+xml"/>
  <Override PartName="/ppt/slideLayouts/slideLayout32.xml" ContentType="application/vnd.openxmlformats-officedocument.presentationml.slideLayout+xml"/>
  <Override PartName="/ppt/slideLayouts/slideLayout61.xml" ContentType="application/vnd.openxmlformats-officedocument.presentationml.slideLayout+xml"/>
  <Override PartName="/docProps/app.xml" ContentType="application/vnd.openxmlformats-officedocument.extended-properties+xml"/>
  <Override PartName="/ppt/slides/slide11.xml" ContentType="application/vnd.openxmlformats-officedocument.presentationml.slide+xml"/>
  <Override PartName="/ppt/slides/slide20.xml" ContentType="application/vnd.openxmlformats-officedocument.presentationml.slide+xml"/>
  <Override PartName="/ppt/slides/slide40.xml" ContentType="application/vnd.openxmlformats-officedocument.presentationml.slide+xml"/>
  <Override PartName="/ppt/slideLayouts/slideLayout12.xml" ContentType="application/vnd.openxmlformats-officedocument.presentationml.slideLayout+xml"/>
  <Override PartName="/ppt/slideLayouts/slideLayout21.xml" ContentType="application/vnd.openxmlformats-officedocument.presentationml.slideLayout+xml"/>
  <Override PartName="/ppt/slideLayouts/slideLayout30.xml" ContentType="application/vnd.openxmlformats-officedocument.presentationml.slideLayout+xml"/>
  <Override PartName="/ppt/slideLayouts/slideLayout50.xml" ContentType="application/vnd.openxmlformats-officedocument.presentationml.slideLayout+xml"/>
  <Override PartName="/ppt/charts/colors1.xml" ContentType="application/vnd.ms-office.chartcolorstyle+xml"/>
  <Override PartName="/ppt/slideLayouts/slideLayout10.xml" ContentType="application/vnd.openxmlformats-officedocument.presentationml.slideLayout+xml"/>
  <Default Extension="gif" ContentType="image/gif"/>
  <Override PartName="/ppt/notesSlides/notesSlide8.xml" ContentType="application/vnd.openxmlformats-officedocument.presentationml.notesSlide+xml"/>
  <Default Extension="tiff" ContentType="image/tiff"/>
  <Override PartName="/ppt/notesSlides/notesSlide6.xml" ContentType="application/vnd.openxmlformats-officedocument.presentationml.notesSlide+xml"/>
  <Override PartName="/ppt/slideMasters/slideMaster5.xml" ContentType="application/vnd.openxmlformats-officedocument.presentationml.slideMaster+xml"/>
  <Override PartName="/ppt/slides/slide8.xml" ContentType="application/vnd.openxmlformats-officedocument.presentationml.slide+xml"/>
  <Override PartName="/ppt/slides/slide49.xml" ContentType="application/vnd.openxmlformats-officedocument.presentationml.slide+xml"/>
  <Override PartName="/ppt/slideLayouts/slideLayout59.xml" ContentType="application/vnd.openxmlformats-officedocument.presentationml.slideLayout+xml"/>
  <Override PartName="/ppt/theme/theme7.xml" ContentType="application/vnd.openxmlformats-officedocument.theme+xml"/>
  <Override PartName="/ppt/notesSlides/notesSlide4.xml" ContentType="application/vnd.openxmlformats-officedocument.presentationml.notes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Layouts/slideLayout8.xml" ContentType="application/vnd.openxmlformats-officedocument.presentationml.slideLayout+xml"/>
  <Override PartName="/ppt/slideLayouts/slideLayout19.xml" ContentType="application/vnd.openxmlformats-officedocument.presentationml.slideLayout+xml"/>
  <Override PartName="/ppt/slideLayouts/slideLayout4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Layouts/slideLayout4.xml" ContentType="application/vnd.openxmlformats-officedocument.presentationml.slideLayout+xml"/>
  <Override PartName="/ppt/theme/theme3.xml" ContentType="application/vnd.openxmlformats-officedocument.theme+xml"/>
  <Override PartName="/ppt/slideLayouts/slideLayout37.xml" ContentType="application/vnd.openxmlformats-officedocument.presentationml.slideLayout+xml"/>
  <Override PartName="/ppt/slideLayouts/slideLayout55.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Layouts/slideLayout15.xml" ContentType="application/vnd.openxmlformats-officedocument.presentationml.slideLayout+xml"/>
  <Override PartName="/ppt/slideLayouts/slideLayout26.xml" ContentType="application/vnd.openxmlformats-officedocument.presentationml.slideLayout+xml"/>
  <Override PartName="/ppt/slideLayouts/slideLayout44.xml" ContentType="application/vnd.openxmlformats-officedocument.presentationml.slideLayout+xml"/>
  <Override PartName="/ppt/slideLayouts/slideLayout62.xml" ContentType="application/vnd.openxmlformats-officedocument.presentationml.slideLayout+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Layouts/slideLayout22.xml" ContentType="application/vnd.openxmlformats-officedocument.presentationml.slideLayout+xml"/>
  <Override PartName="/ppt/slideLayouts/slideLayout33.xml" ContentType="application/vnd.openxmlformats-officedocument.presentationml.slideLayout+xml"/>
  <Override PartName="/ppt/slideLayouts/slideLayout51.xml" ContentType="application/vnd.openxmlformats-officedocument.presentationml.slideLayout+xml"/>
  <Override PartName="/ppt/slides/slide12.xml" ContentType="application/vnd.openxmlformats-officedocument.presentationml.slide+xml"/>
  <Override PartName="/ppt/slides/slide30.xml" ContentType="application/vnd.openxmlformats-officedocument.presentationml.slide+xml"/>
  <Override PartName="/ppt/slideLayouts/slideLayout11.xml" ContentType="application/vnd.openxmlformats-officedocument.presentationml.slideLayout+xml"/>
  <Override PartName="/ppt/slideLayouts/slideLayout40.xml" ContentType="application/vnd.openxmlformats-officedocument.presentationml.slideLayout+xml"/>
  <Override PartName="/ppt/notesSlides/notesSlide9.xml" ContentType="application/vnd.openxmlformats-officedocument.presentationml.notesSlide+xml"/>
  <Override PartName="/ppt/slideMasters/slideMaster6.xml" ContentType="application/vnd.openxmlformats-officedocument.presentationml.slideMaster+xml"/>
  <Override PartName="/ppt/notesSlides/notesSlide10.xml" ContentType="application/vnd.openxmlformats-officedocument.presentationml.notesSlide+xml"/>
  <Override PartName="/ppt/slides/slide7.xml" ContentType="application/vnd.openxmlformats-officedocument.presentationml.slide+xml"/>
  <Override PartName="/ppt/slideLayouts/slideLayout9.xml" ContentType="application/vnd.openxmlformats-officedocument.presentationml.slideLayout+xml"/>
  <Override PartName="/ppt/charts/chart1.xml" ContentType="application/vnd.openxmlformats-officedocument.drawingml.chart+xml"/>
  <Override PartName="/ppt/notesSlides/notesSlide5.xml" ContentType="application/vnd.openxmlformats-officedocument.presentationml.notesSlide+xml"/>
  <Override PartName="/ppt/slideMasters/slideMaster2.xml" ContentType="application/vnd.openxmlformats-officedocument.presentationml.slideMaster+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Layouts/slideLayout38.xml" ContentType="application/vnd.openxmlformats-officedocument.presentationml.slideLayout+xml"/>
  <Override PartName="/ppt/theme/theme4.xml" ContentType="application/vnd.openxmlformats-officedocument.theme+xml"/>
  <Override PartName="/ppt/slideLayouts/slideLayout49.xml" ContentType="application/vnd.openxmlformats-officedocument.presentationml.slideLayout+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Layouts/slideLayout5.xml" ContentType="application/vnd.openxmlformats-officedocument.presentationml.slideLayout+xml"/>
  <Override PartName="/ppt/slideLayouts/slideLayout27.xml" ContentType="application/vnd.openxmlformats-officedocument.presentationml.slideLayout+xml"/>
  <Override PartName="/ppt/slideLayouts/slideLayout45.xml" ContentType="application/vnd.openxmlformats-officedocument.presentationml.slideLayout+xml"/>
  <Override PartName="/ppt/slideLayouts/slideLayout56.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Default Extension="jpeg" ContentType="image/jpeg"/>
  <Override PartName="/ppt/slideLayouts/slideLayout16.xml" ContentType="application/vnd.openxmlformats-officedocument.presentationml.slideLayout+xml"/>
  <Override PartName="/ppt/slideLayouts/slideLayout34.xml" ContentType="application/vnd.openxmlformats-officedocument.presentationml.slideLayout+xml"/>
  <Override PartName="/ppt/slideLayouts/slideLayout63.xml" ContentType="application/vnd.openxmlformats-officedocument.presentationml.slideLayout+xml"/>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Layouts/slideLayout23.xml" ContentType="application/vnd.openxmlformats-officedocument.presentationml.slideLayout+xml"/>
  <Override PartName="/ppt/slideLayouts/slideLayout41.xml" ContentType="application/vnd.openxmlformats-officedocument.presentationml.slideLayout+xml"/>
  <Override PartName="/ppt/slideLayouts/slideLayout52.xml" ContentType="application/vnd.openxmlformats-officedocument.presentationml.slideLayout+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p:sldMasterIdLst>
    <p:sldMasterId id="2147483648" r:id="rId1"/>
    <p:sldMasterId id="2147483662" r:id="rId2"/>
    <p:sldMasterId id="2147483670" r:id="rId3"/>
    <p:sldMasterId id="2147483696" r:id="rId4"/>
    <p:sldMasterId id="2147483710" r:id="rId5"/>
    <p:sldMasterId id="2147483719" r:id="rId6"/>
  </p:sldMasterIdLst>
  <p:notesMasterIdLst>
    <p:notesMasterId r:id="rId71"/>
  </p:notesMasterIdLst>
  <p:sldIdLst>
    <p:sldId id="328" r:id="rId7"/>
    <p:sldId id="388" r:id="rId8"/>
    <p:sldId id="331" r:id="rId9"/>
    <p:sldId id="329" r:id="rId10"/>
    <p:sldId id="587" r:id="rId11"/>
    <p:sldId id="272" r:id="rId12"/>
    <p:sldId id="556" r:id="rId13"/>
    <p:sldId id="698" r:id="rId14"/>
    <p:sldId id="261" r:id="rId15"/>
    <p:sldId id="699" r:id="rId16"/>
    <p:sldId id="271" r:id="rId17"/>
    <p:sldId id="702" r:id="rId18"/>
    <p:sldId id="760" r:id="rId19"/>
    <p:sldId id="701" r:id="rId20"/>
    <p:sldId id="335" r:id="rId21"/>
    <p:sldId id="336" r:id="rId22"/>
    <p:sldId id="337" r:id="rId23"/>
    <p:sldId id="703" r:id="rId24"/>
    <p:sldId id="326" r:id="rId25"/>
    <p:sldId id="341" r:id="rId26"/>
    <p:sldId id="343" r:id="rId27"/>
    <p:sldId id="342" r:id="rId28"/>
    <p:sldId id="338" r:id="rId29"/>
    <p:sldId id="257" r:id="rId30"/>
    <p:sldId id="268" r:id="rId31"/>
    <p:sldId id="266" r:id="rId32"/>
    <p:sldId id="347" r:id="rId33"/>
    <p:sldId id="276" r:id="rId34"/>
    <p:sldId id="704" r:id="rId35"/>
    <p:sldId id="356" r:id="rId36"/>
    <p:sldId id="357" r:id="rId37"/>
    <p:sldId id="350" r:id="rId38"/>
    <p:sldId id="354" r:id="rId39"/>
    <p:sldId id="363" r:id="rId40"/>
    <p:sldId id="355" r:id="rId41"/>
    <p:sldId id="365" r:id="rId42"/>
    <p:sldId id="740" r:id="rId43"/>
    <p:sldId id="358" r:id="rId44"/>
    <p:sldId id="273" r:id="rId45"/>
    <p:sldId id="368" r:id="rId46"/>
    <p:sldId id="369" r:id="rId47"/>
    <p:sldId id="366" r:id="rId48"/>
    <p:sldId id="274" r:id="rId49"/>
    <p:sldId id="281" r:id="rId50"/>
    <p:sldId id="282" r:id="rId51"/>
    <p:sldId id="285" r:id="rId52"/>
    <p:sldId id="286" r:id="rId53"/>
    <p:sldId id="741" r:id="rId54"/>
    <p:sldId id="742" r:id="rId55"/>
    <p:sldId id="737" r:id="rId56"/>
    <p:sldId id="750" r:id="rId57"/>
    <p:sldId id="758" r:id="rId58"/>
    <p:sldId id="384" r:id="rId59"/>
    <p:sldId id="759" r:id="rId60"/>
    <p:sldId id="371" r:id="rId61"/>
    <p:sldId id="373" r:id="rId62"/>
    <p:sldId id="374" r:id="rId63"/>
    <p:sldId id="375" r:id="rId64"/>
    <p:sldId id="376" r:id="rId65"/>
    <p:sldId id="330" r:id="rId66"/>
    <p:sldId id="386" r:id="rId67"/>
    <p:sldId id="377" r:id="rId68"/>
    <p:sldId id="380" r:id="rId69"/>
    <p:sldId id="381" r:id="rId70"/>
  </p:sldIdLst>
  <p:sldSz cx="13439775" cy="7559675"/>
  <p:notesSz cx="7559675" cy="10691813"/>
  <p:defaultTextStyle>
    <a:defPPr>
      <a:defRPr lang="en-GB"/>
    </a:defPPr>
    <a:lvl1pPr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Arial Unicode MS" panose="020B0604020202020204" pitchFamily="34" charset="-128"/>
      </a:defRPr>
    </a:lvl1pPr>
    <a:lvl2pPr marL="742950" indent="-28575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Arial Unicode MS" panose="020B0604020202020204" pitchFamily="34" charset="-128"/>
      </a:defRPr>
    </a:lvl2pPr>
    <a:lvl3pPr marL="11430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Arial Unicode MS" panose="020B0604020202020204" pitchFamily="34" charset="-128"/>
      </a:defRPr>
    </a:lvl3pPr>
    <a:lvl4pPr marL="16002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Arial Unicode MS" panose="020B0604020202020204" pitchFamily="34" charset="-128"/>
      </a:defRPr>
    </a:lvl4pPr>
    <a:lvl5pPr marL="2057400" indent="-228600" algn="l" defTabSz="449263" rtl="0" fontAlgn="base" hangingPunct="0">
      <a:lnSpc>
        <a:spcPct val="93000"/>
      </a:lnSpc>
      <a:spcBef>
        <a:spcPct val="0"/>
      </a:spcBef>
      <a:spcAft>
        <a:spcPct val="0"/>
      </a:spcAft>
      <a:buClr>
        <a:srgbClr val="000000"/>
      </a:buClr>
      <a:buSzPct val="100000"/>
      <a:buFont typeface="Times New Roman" panose="02020603050405020304" pitchFamily="18" charset="0"/>
      <a:defRPr kern="1200">
        <a:solidFill>
          <a:schemeClr val="tx1"/>
        </a:solidFill>
        <a:latin typeface="Arial" panose="020B0604020202020204" pitchFamily="34" charset="0"/>
        <a:ea typeface="+mn-ea"/>
        <a:cs typeface="Arial Unicode MS" panose="020B0604020202020204" pitchFamily="34" charset="-128"/>
      </a:defRPr>
    </a:lvl5pPr>
    <a:lvl6pPr marL="2286000" algn="l" defTabSz="914400" rtl="0" eaLnBrk="1" latinLnBrk="0" hangingPunct="1">
      <a:defRPr kern="1200">
        <a:solidFill>
          <a:schemeClr val="tx1"/>
        </a:solidFill>
        <a:latin typeface="Arial" panose="020B0604020202020204" pitchFamily="34" charset="0"/>
        <a:ea typeface="+mn-ea"/>
        <a:cs typeface="Arial Unicode MS" panose="020B0604020202020204" pitchFamily="34" charset="-128"/>
      </a:defRPr>
    </a:lvl6pPr>
    <a:lvl7pPr marL="2743200" algn="l" defTabSz="914400" rtl="0" eaLnBrk="1" latinLnBrk="0" hangingPunct="1">
      <a:defRPr kern="1200">
        <a:solidFill>
          <a:schemeClr val="tx1"/>
        </a:solidFill>
        <a:latin typeface="Arial" panose="020B0604020202020204" pitchFamily="34" charset="0"/>
        <a:ea typeface="+mn-ea"/>
        <a:cs typeface="Arial Unicode MS" panose="020B0604020202020204" pitchFamily="34" charset="-128"/>
      </a:defRPr>
    </a:lvl7pPr>
    <a:lvl8pPr marL="3200400" algn="l" defTabSz="914400" rtl="0" eaLnBrk="1" latinLnBrk="0" hangingPunct="1">
      <a:defRPr kern="1200">
        <a:solidFill>
          <a:schemeClr val="tx1"/>
        </a:solidFill>
        <a:latin typeface="Arial" panose="020B0604020202020204" pitchFamily="34" charset="0"/>
        <a:ea typeface="+mn-ea"/>
        <a:cs typeface="Arial Unicode MS" panose="020B0604020202020204" pitchFamily="34" charset="-128"/>
      </a:defRPr>
    </a:lvl8pPr>
    <a:lvl9pPr marL="3657600" algn="l" defTabSz="914400" rtl="0" eaLnBrk="1" latinLnBrk="0" hangingPunct="1">
      <a:defRPr kern="1200">
        <a:solidFill>
          <a:schemeClr val="tx1"/>
        </a:solidFill>
        <a:latin typeface="Arial" panose="020B0604020202020204" pitchFamily="34" charset="0"/>
        <a:ea typeface="+mn-ea"/>
        <a:cs typeface="Arial Unicode MS" panose="020B0604020202020204" pitchFamily="34" charset="-128"/>
      </a:defRPr>
    </a:lvl9pPr>
  </p:defaultTextStyle>
  <p:extLst>
    <p:ext uri="{521415D9-36F7-43E2-AB2F-B90AF26B5E84}">
      <p14:sectionLst xmlns:p14="http://schemas.microsoft.com/office/powerpoint/2010/main" xmlns="">
        <p14:section name="Untitled Section" id="{5EC84FA6-6777-7D48-9A8D-28EEEDBAA2B8}">
          <p14:sldIdLst>
            <p14:sldId id="328"/>
            <p14:sldId id="388"/>
            <p14:sldId id="331"/>
            <p14:sldId id="329"/>
            <p14:sldId id="587"/>
            <p14:sldId id="272"/>
            <p14:sldId id="556"/>
            <p14:sldId id="698"/>
            <p14:sldId id="261"/>
            <p14:sldId id="699"/>
            <p14:sldId id="271"/>
            <p14:sldId id="702"/>
            <p14:sldId id="760"/>
            <p14:sldId id="701"/>
            <p14:sldId id="335"/>
            <p14:sldId id="336"/>
            <p14:sldId id="337"/>
            <p14:sldId id="703"/>
            <p14:sldId id="326"/>
            <p14:sldId id="341"/>
            <p14:sldId id="343"/>
            <p14:sldId id="342"/>
            <p14:sldId id="338"/>
            <p14:sldId id="257"/>
            <p14:sldId id="268"/>
            <p14:sldId id="266"/>
            <p14:sldId id="347"/>
            <p14:sldId id="276"/>
            <p14:sldId id="704"/>
            <p14:sldId id="356"/>
            <p14:sldId id="357"/>
            <p14:sldId id="350"/>
            <p14:sldId id="354"/>
            <p14:sldId id="363"/>
            <p14:sldId id="355"/>
            <p14:sldId id="365"/>
            <p14:sldId id="740"/>
            <p14:sldId id="358"/>
            <p14:sldId id="273"/>
            <p14:sldId id="368"/>
            <p14:sldId id="369"/>
            <p14:sldId id="366"/>
            <p14:sldId id="274"/>
            <p14:sldId id="281"/>
            <p14:sldId id="282"/>
            <p14:sldId id="285"/>
            <p14:sldId id="286"/>
            <p14:sldId id="741"/>
            <p14:sldId id="742"/>
            <p14:sldId id="737"/>
            <p14:sldId id="750"/>
            <p14:sldId id="758"/>
            <p14:sldId id="384"/>
            <p14:sldId id="759"/>
            <p14:sldId id="371"/>
            <p14:sldId id="373"/>
            <p14:sldId id="374"/>
            <p14:sldId id="375"/>
            <p14:sldId id="376"/>
            <p14:sldId id="330"/>
            <p14:sldId id="386"/>
            <p14:sldId id="377"/>
            <p14:sldId id="380"/>
            <p14:sldId id="381"/>
          </p14:sldIdLst>
        </p14:section>
      </p14:sectionLst>
    </p:ext>
    <p:ext uri="{EFAFB233-063F-42B5-8137-9DF3F51BA10A}">
      <p15:sldGuideLst xmlns:p15="http://schemas.microsoft.com/office/powerpoint/2012/main" xmlns="">
        <p15:guide id="1" orient="horz" pos="2160" userDrawn="1">
          <p15:clr>
            <a:srgbClr val="A4A3A4"/>
          </p15:clr>
        </p15:guide>
        <p15:guide id="2" pos="3840" userDrawn="1">
          <p15:clr>
            <a:srgbClr val="A4A3A4"/>
          </p15:clr>
        </p15:guide>
      </p15:sldGuideLst>
    </p:ext>
    <p:ext uri="{2D200454-40CA-4A62-9FC3-DE9A4176ACB9}">
      <p15:notesGuideLst xmlns:p15="http://schemas.microsoft.com/office/powerpoint/2012/main" xmlns="">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xmlns="">
          <a:srgbClr val="FF0000"/>
        </p14:laserClr>
      </p:ext>
      <p:ext uri="{2FDB2607-1784-4EEB-B798-7EB5836EED8A}">
        <p14:showMediaCtrls xmlns:p14="http://schemas.microsoft.com/office/powerpoint/2010/main" xmlns="" val="0"/>
      </p:ext>
    </p:extLst>
  </p:showPr>
  <p:clrMru>
    <a:srgbClr val="0B3365"/>
  </p:clrMru>
  <p:extLst>
    <p:ext uri="{E76CE94A-603C-4142-B9EB-6D1370010A27}">
      <p14:discardImageEditData xmlns:p14="http://schemas.microsoft.com/office/powerpoint/2010/main" xmlns="" val="0"/>
    </p:ext>
    <p:ext uri="{D31A062A-798A-4329-ABDD-BBA856620510}">
      <p14:defaultImageDpi xmlns:p14="http://schemas.microsoft.com/office/powerpoint/2010/main" xmlns=""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22044" autoAdjust="0"/>
    <p:restoredTop sz="94660"/>
  </p:normalViewPr>
  <p:slideViewPr>
    <p:cSldViewPr>
      <p:cViewPr varScale="1">
        <p:scale>
          <a:sx n="66" d="100"/>
          <a:sy n="66" d="100"/>
        </p:scale>
        <p:origin x="-354" y="-114"/>
      </p:cViewPr>
      <p:guideLst>
        <p:guide orient="horz" pos="2160"/>
        <p:guide pos="3840"/>
      </p:guideLst>
    </p:cSldViewPr>
  </p:slideViewPr>
  <p:outlineViewPr>
    <p:cViewPr varScale="1">
      <p:scale>
        <a:sx n="170" d="200"/>
        <a:sy n="170" d="200"/>
      </p:scale>
      <p:origin x="-780" y="-84"/>
    </p:cViewPr>
  </p:outlineViewPr>
  <p:notesTextViewPr>
    <p:cViewPr>
      <p:scale>
        <a:sx n="1" d="1"/>
        <a:sy n="1" d="1"/>
      </p:scale>
      <p:origin x="0" y="0"/>
    </p:cViewPr>
  </p:notesTextViewPr>
  <p:sorterViewPr>
    <p:cViewPr>
      <p:scale>
        <a:sx n="66" d="100"/>
        <a:sy n="66" d="100"/>
      </p:scale>
      <p:origin x="0" y="0"/>
    </p:cViewPr>
  </p:sorterViewPr>
  <p:notesViewPr>
    <p:cSldViewPr>
      <p:cViewPr varScale="1">
        <p:scale>
          <a:sx n="59" d="100"/>
          <a:sy n="59" d="100"/>
        </p:scale>
        <p:origin x="-1752" y="-72"/>
      </p:cViewPr>
      <p:guideLst>
        <p:guide orient="horz" pos="2880"/>
        <p:guide pos="2160"/>
      </p:guideLst>
    </p:cSldViewPr>
  </p:notesViewPr>
  <p:gridSpacing cx="73736200" cy="73736200"/>
</p:viewPr>
</file>

<file path=ppt/_rels/presentation.xml.rels><?xml version="1.0" encoding="UTF-8" standalone="yes"?>
<Relationships xmlns="http://schemas.openxmlformats.org/package/2006/relationships"><Relationship Id="rId13" Type="http://schemas.openxmlformats.org/officeDocument/2006/relationships/slide" Target="slides/slide7.xml"/><Relationship Id="rId18" Type="http://schemas.openxmlformats.org/officeDocument/2006/relationships/slide" Target="slides/slide12.xml"/><Relationship Id="rId26" Type="http://schemas.openxmlformats.org/officeDocument/2006/relationships/slide" Target="slides/slide20.xml"/><Relationship Id="rId39" Type="http://schemas.openxmlformats.org/officeDocument/2006/relationships/slide" Target="slides/slide33.xml"/><Relationship Id="rId21" Type="http://schemas.openxmlformats.org/officeDocument/2006/relationships/slide" Target="slides/slide15.xml"/><Relationship Id="rId34" Type="http://schemas.openxmlformats.org/officeDocument/2006/relationships/slide" Target="slides/slide28.xml"/><Relationship Id="rId42" Type="http://schemas.openxmlformats.org/officeDocument/2006/relationships/slide" Target="slides/slide36.xml"/><Relationship Id="rId47" Type="http://schemas.openxmlformats.org/officeDocument/2006/relationships/slide" Target="slides/slide41.xml"/><Relationship Id="rId50" Type="http://schemas.openxmlformats.org/officeDocument/2006/relationships/slide" Target="slides/slide44.xml"/><Relationship Id="rId55" Type="http://schemas.openxmlformats.org/officeDocument/2006/relationships/slide" Target="slides/slide49.xml"/><Relationship Id="rId63" Type="http://schemas.openxmlformats.org/officeDocument/2006/relationships/slide" Target="slides/slide57.xml"/><Relationship Id="rId68" Type="http://schemas.openxmlformats.org/officeDocument/2006/relationships/slide" Target="slides/slide62.xml"/><Relationship Id="rId7" Type="http://schemas.openxmlformats.org/officeDocument/2006/relationships/slide" Target="slides/slide1.xml"/><Relationship Id="rId71" Type="http://schemas.openxmlformats.org/officeDocument/2006/relationships/notesMaster" Target="notesMasters/notesMaster1.xml"/><Relationship Id="rId2" Type="http://schemas.openxmlformats.org/officeDocument/2006/relationships/slideMaster" Target="slideMasters/slideMaster2.xml"/><Relationship Id="rId16" Type="http://schemas.openxmlformats.org/officeDocument/2006/relationships/slide" Target="slides/slide10.xml"/><Relationship Id="rId29" Type="http://schemas.openxmlformats.org/officeDocument/2006/relationships/slide" Target="slides/slide23.xml"/><Relationship Id="rId11" Type="http://schemas.openxmlformats.org/officeDocument/2006/relationships/slide" Target="slides/slide5.xml"/><Relationship Id="rId24" Type="http://schemas.openxmlformats.org/officeDocument/2006/relationships/slide" Target="slides/slide18.xml"/><Relationship Id="rId32" Type="http://schemas.openxmlformats.org/officeDocument/2006/relationships/slide" Target="slides/slide26.xml"/><Relationship Id="rId37" Type="http://schemas.openxmlformats.org/officeDocument/2006/relationships/slide" Target="slides/slide31.xml"/><Relationship Id="rId40" Type="http://schemas.openxmlformats.org/officeDocument/2006/relationships/slide" Target="slides/slide34.xml"/><Relationship Id="rId45" Type="http://schemas.openxmlformats.org/officeDocument/2006/relationships/slide" Target="slides/slide39.xml"/><Relationship Id="rId53" Type="http://schemas.openxmlformats.org/officeDocument/2006/relationships/slide" Target="slides/slide47.xml"/><Relationship Id="rId58" Type="http://schemas.openxmlformats.org/officeDocument/2006/relationships/slide" Target="slides/slide52.xml"/><Relationship Id="rId66" Type="http://schemas.openxmlformats.org/officeDocument/2006/relationships/slide" Target="slides/slide60.xml"/><Relationship Id="rId74" Type="http://schemas.openxmlformats.org/officeDocument/2006/relationships/theme" Target="theme/theme1.xml"/><Relationship Id="rId5" Type="http://schemas.openxmlformats.org/officeDocument/2006/relationships/slideMaster" Target="slideMasters/slideMaster5.xml"/><Relationship Id="rId15" Type="http://schemas.openxmlformats.org/officeDocument/2006/relationships/slide" Target="slides/slide9.xml"/><Relationship Id="rId23" Type="http://schemas.openxmlformats.org/officeDocument/2006/relationships/slide" Target="slides/slide17.xml"/><Relationship Id="rId28" Type="http://schemas.openxmlformats.org/officeDocument/2006/relationships/slide" Target="slides/slide22.xml"/><Relationship Id="rId36" Type="http://schemas.openxmlformats.org/officeDocument/2006/relationships/slide" Target="slides/slide30.xml"/><Relationship Id="rId49" Type="http://schemas.openxmlformats.org/officeDocument/2006/relationships/slide" Target="slides/slide43.xml"/><Relationship Id="rId57" Type="http://schemas.openxmlformats.org/officeDocument/2006/relationships/slide" Target="slides/slide51.xml"/><Relationship Id="rId61" Type="http://schemas.openxmlformats.org/officeDocument/2006/relationships/slide" Target="slides/slide55.xml"/><Relationship Id="rId10" Type="http://schemas.openxmlformats.org/officeDocument/2006/relationships/slide" Target="slides/slide4.xml"/><Relationship Id="rId19" Type="http://schemas.openxmlformats.org/officeDocument/2006/relationships/slide" Target="slides/slide13.xml"/><Relationship Id="rId31" Type="http://schemas.openxmlformats.org/officeDocument/2006/relationships/slide" Target="slides/slide25.xml"/><Relationship Id="rId44" Type="http://schemas.openxmlformats.org/officeDocument/2006/relationships/slide" Target="slides/slide38.xml"/><Relationship Id="rId52" Type="http://schemas.openxmlformats.org/officeDocument/2006/relationships/slide" Target="slides/slide46.xml"/><Relationship Id="rId60" Type="http://schemas.openxmlformats.org/officeDocument/2006/relationships/slide" Target="slides/slide54.xml"/><Relationship Id="rId65" Type="http://schemas.openxmlformats.org/officeDocument/2006/relationships/slide" Target="slides/slide59.xml"/><Relationship Id="rId73" Type="http://schemas.openxmlformats.org/officeDocument/2006/relationships/viewProps" Target="viewProps.xml"/><Relationship Id="rId4" Type="http://schemas.openxmlformats.org/officeDocument/2006/relationships/slideMaster" Target="slideMasters/slideMaster4.xml"/><Relationship Id="rId9" Type="http://schemas.openxmlformats.org/officeDocument/2006/relationships/slide" Target="slides/slide3.xml"/><Relationship Id="rId14" Type="http://schemas.openxmlformats.org/officeDocument/2006/relationships/slide" Target="slides/slide8.xml"/><Relationship Id="rId22" Type="http://schemas.openxmlformats.org/officeDocument/2006/relationships/slide" Target="slides/slide16.xml"/><Relationship Id="rId27" Type="http://schemas.openxmlformats.org/officeDocument/2006/relationships/slide" Target="slides/slide21.xml"/><Relationship Id="rId30" Type="http://schemas.openxmlformats.org/officeDocument/2006/relationships/slide" Target="slides/slide24.xml"/><Relationship Id="rId35" Type="http://schemas.openxmlformats.org/officeDocument/2006/relationships/slide" Target="slides/slide29.xml"/><Relationship Id="rId43" Type="http://schemas.openxmlformats.org/officeDocument/2006/relationships/slide" Target="slides/slide37.xml"/><Relationship Id="rId48" Type="http://schemas.openxmlformats.org/officeDocument/2006/relationships/slide" Target="slides/slide42.xml"/><Relationship Id="rId56" Type="http://schemas.openxmlformats.org/officeDocument/2006/relationships/slide" Target="slides/slide50.xml"/><Relationship Id="rId64" Type="http://schemas.openxmlformats.org/officeDocument/2006/relationships/slide" Target="slides/slide58.xml"/><Relationship Id="rId69" Type="http://schemas.openxmlformats.org/officeDocument/2006/relationships/slide" Target="slides/slide63.xml"/><Relationship Id="rId8" Type="http://schemas.openxmlformats.org/officeDocument/2006/relationships/slide" Target="slides/slide2.xml"/><Relationship Id="rId51" Type="http://schemas.openxmlformats.org/officeDocument/2006/relationships/slide" Target="slides/slide45.xml"/><Relationship Id="rId72" Type="http://schemas.openxmlformats.org/officeDocument/2006/relationships/presProps" Target="presProps.xml"/><Relationship Id="rId3" Type="http://schemas.openxmlformats.org/officeDocument/2006/relationships/slideMaster" Target="slideMasters/slideMaster3.xml"/><Relationship Id="rId12" Type="http://schemas.openxmlformats.org/officeDocument/2006/relationships/slide" Target="slides/slide6.xml"/><Relationship Id="rId17" Type="http://schemas.openxmlformats.org/officeDocument/2006/relationships/slide" Target="slides/slide11.xml"/><Relationship Id="rId25" Type="http://schemas.openxmlformats.org/officeDocument/2006/relationships/slide" Target="slides/slide19.xml"/><Relationship Id="rId33" Type="http://schemas.openxmlformats.org/officeDocument/2006/relationships/slide" Target="slides/slide27.xml"/><Relationship Id="rId38" Type="http://schemas.openxmlformats.org/officeDocument/2006/relationships/slide" Target="slides/slide32.xml"/><Relationship Id="rId46" Type="http://schemas.openxmlformats.org/officeDocument/2006/relationships/slide" Target="slides/slide40.xml"/><Relationship Id="rId59" Type="http://schemas.openxmlformats.org/officeDocument/2006/relationships/slide" Target="slides/slide53.xml"/><Relationship Id="rId67" Type="http://schemas.openxmlformats.org/officeDocument/2006/relationships/slide" Target="slides/slide61.xml"/><Relationship Id="rId20" Type="http://schemas.openxmlformats.org/officeDocument/2006/relationships/slide" Target="slides/slide14.xml"/><Relationship Id="rId41" Type="http://schemas.openxmlformats.org/officeDocument/2006/relationships/slide" Target="slides/slide35.xml"/><Relationship Id="rId54" Type="http://schemas.openxmlformats.org/officeDocument/2006/relationships/slide" Target="slides/slide48.xml"/><Relationship Id="rId62" Type="http://schemas.openxmlformats.org/officeDocument/2006/relationships/slide" Target="slides/slide56.xml"/><Relationship Id="rId70" Type="http://schemas.openxmlformats.org/officeDocument/2006/relationships/slide" Target="slides/slide64.xml"/><Relationship Id="rId75"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s>
</file>

<file path=ppt/charts/_rels/chart1.xml.rels><?xml version="1.0" encoding="UTF-8" standalone="yes"?>
<Relationships xmlns="http://schemas.openxmlformats.org/package/2006/relationships"><Relationship Id="rId3" Type="http://schemas.microsoft.com/office/2011/relationships/chartStyle" Target="style1.xml"/><Relationship Id="rId2" Type="http://schemas.microsoft.com/office/2011/relationships/chartColorStyle" Target="colors1.xml"/><Relationship Id="rId1" Type="http://schemas.openxmlformats.org/officeDocument/2006/relationships/package" Target="../embeddings/Microsoft_Office_Excel-werkblad1.xlsx"/></Relationships>
</file>

<file path=ppt/charts/chart1.xml><?xml version="1.0" encoding="utf-8"?>
<c:chartSpace xmlns:c="http://schemas.openxmlformats.org/drawingml/2006/chart" xmlns:a="http://schemas.openxmlformats.org/drawingml/2006/main" xmlns:r="http://schemas.openxmlformats.org/officeDocument/2006/relationships">
  <c:lang val="nl-NL"/>
  <c:chart>
    <c:autoTitleDeleted val="1"/>
    <c:plotArea>
      <c:layout>
        <c:manualLayout>
          <c:layoutTarget val="inner"/>
          <c:xMode val="edge"/>
          <c:yMode val="edge"/>
          <c:x val="0.1357502888028623"/>
          <c:y val="2.3270794885964369E-2"/>
          <c:w val="0.81420958730317272"/>
          <c:h val="0.81274699746962764"/>
        </c:manualLayout>
      </c:layout>
      <c:scatterChart>
        <c:scatterStyle val="smoothMarker"/>
        <c:ser>
          <c:idx val="0"/>
          <c:order val="0"/>
          <c:tx>
            <c:strRef>
              <c:f>Blad1!$A$2</c:f>
              <c:strCache>
                <c:ptCount val="1"/>
                <c:pt idx="0">
                  <c:v>PFA Europa</c:v>
                </c:pt>
              </c:strCache>
            </c:strRef>
          </c:tx>
          <c:spPr>
            <a:ln w="31750" cap="rnd">
              <a:solidFill>
                <a:schemeClr val="accent1"/>
              </a:solidFill>
              <a:round/>
            </a:ln>
            <a:effectLst/>
          </c:spPr>
          <c:marker>
            <c:symbol val="circle"/>
            <c:size val="5"/>
            <c:spPr>
              <a:solidFill>
                <a:schemeClr val="accent1"/>
              </a:solidFill>
              <a:ln w="9525">
                <a:solidFill>
                  <a:schemeClr val="accent1"/>
                </a:solidFill>
              </a:ln>
              <a:effectLst/>
            </c:spPr>
          </c:marker>
          <c:xVal>
            <c:numRef>
              <c:f>Blad1!$B$1:$K$1</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xVal>
          <c:yVal>
            <c:numRef>
              <c:f>Blad1!$B$2:$K$2</c:f>
              <c:numCache>
                <c:formatCode>#,##0</c:formatCode>
                <c:ptCount val="10"/>
                <c:pt idx="0">
                  <c:v>504989</c:v>
                </c:pt>
                <c:pt idx="1">
                  <c:v>548349</c:v>
                </c:pt>
                <c:pt idx="2">
                  <c:v>484630</c:v>
                </c:pt>
                <c:pt idx="3">
                  <c:v>450830</c:v>
                </c:pt>
                <c:pt idx="4">
                  <c:v>372121</c:v>
                </c:pt>
                <c:pt idx="5">
                  <c:v>341205</c:v>
                </c:pt>
                <c:pt idx="6">
                  <c:v>337013</c:v>
                </c:pt>
                <c:pt idx="7">
                  <c:v>337415</c:v>
                </c:pt>
                <c:pt idx="8">
                  <c:v>405427</c:v>
                </c:pt>
                <c:pt idx="9">
                  <c:v>422536</c:v>
                </c:pt>
              </c:numCache>
            </c:numRef>
          </c:yVal>
          <c:smooth val="1"/>
          <c:extLst xmlns:c16r2="http://schemas.microsoft.com/office/drawing/2015/06/chart">
            <c:ext xmlns:c16="http://schemas.microsoft.com/office/drawing/2014/chart" uri="{C3380CC4-5D6E-409C-BE32-E72D297353CC}">
              <c16:uniqueId val="{00000000-86AE-4ED7-A3D9-98C66AEF1326}"/>
            </c:ext>
          </c:extLst>
        </c:ser>
        <c:ser>
          <c:idx val="1"/>
          <c:order val="1"/>
          <c:tx>
            <c:strRef>
              <c:f>Blad1!$A$3</c:f>
              <c:strCache>
                <c:ptCount val="1"/>
                <c:pt idx="0">
                  <c:v>PFA non-Europa</c:v>
                </c:pt>
              </c:strCache>
            </c:strRef>
          </c:tx>
          <c:spPr>
            <a:ln w="31750" cap="rnd">
              <a:solidFill>
                <a:schemeClr val="accent2"/>
              </a:solidFill>
              <a:round/>
            </a:ln>
            <a:effectLst/>
          </c:spPr>
          <c:marker>
            <c:symbol val="circle"/>
            <c:size val="5"/>
            <c:spPr>
              <a:solidFill>
                <a:schemeClr val="accent2"/>
              </a:solidFill>
              <a:ln w="9525">
                <a:solidFill>
                  <a:schemeClr val="accent2"/>
                </a:solidFill>
              </a:ln>
              <a:effectLst/>
            </c:spPr>
          </c:marker>
          <c:xVal>
            <c:numRef>
              <c:f>Blad1!$B$1:$K$1</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xVal>
          <c:yVal>
            <c:numRef>
              <c:f>Blad1!$B$3:$K$3</c:f>
              <c:numCache>
                <c:formatCode>#,##0</c:formatCode>
                <c:ptCount val="10"/>
                <c:pt idx="0">
                  <c:v>123062</c:v>
                </c:pt>
                <c:pt idx="1">
                  <c:v>148231</c:v>
                </c:pt>
                <c:pt idx="2">
                  <c:v>128690</c:v>
                </c:pt>
                <c:pt idx="3">
                  <c:v>225199</c:v>
                </c:pt>
                <c:pt idx="4">
                  <c:v>197869</c:v>
                </c:pt>
                <c:pt idx="5">
                  <c:v>215135</c:v>
                </c:pt>
                <c:pt idx="6">
                  <c:v>221251</c:v>
                </c:pt>
                <c:pt idx="7">
                  <c:v>175391</c:v>
                </c:pt>
                <c:pt idx="8">
                  <c:v>69497</c:v>
                </c:pt>
                <c:pt idx="9">
                  <c:v>35197</c:v>
                </c:pt>
              </c:numCache>
            </c:numRef>
          </c:yVal>
          <c:smooth val="1"/>
          <c:extLst xmlns:c16r2="http://schemas.microsoft.com/office/drawing/2015/06/chart">
            <c:ext xmlns:c16="http://schemas.microsoft.com/office/drawing/2014/chart" uri="{C3380CC4-5D6E-409C-BE32-E72D297353CC}">
              <c16:uniqueId val="{00000001-86AE-4ED7-A3D9-98C66AEF1326}"/>
            </c:ext>
          </c:extLst>
        </c:ser>
        <c:ser>
          <c:idx val="2"/>
          <c:order val="2"/>
          <c:tx>
            <c:strRef>
              <c:f>Blad1!$A$4</c:f>
              <c:strCache>
                <c:ptCount val="1"/>
                <c:pt idx="0">
                  <c:v>PFA totaal</c:v>
                </c:pt>
              </c:strCache>
            </c:strRef>
          </c:tx>
          <c:spPr>
            <a:ln w="31750" cap="rnd">
              <a:solidFill>
                <a:schemeClr val="accent3"/>
              </a:solidFill>
              <a:round/>
            </a:ln>
            <a:effectLst/>
          </c:spPr>
          <c:marker>
            <c:symbol val="circle"/>
            <c:size val="5"/>
            <c:spPr>
              <a:solidFill>
                <a:schemeClr val="accent3"/>
              </a:solidFill>
              <a:ln w="9525">
                <a:solidFill>
                  <a:schemeClr val="accent3"/>
                </a:solidFill>
              </a:ln>
              <a:effectLst/>
            </c:spPr>
          </c:marker>
          <c:xVal>
            <c:numRef>
              <c:f>Blad1!$B$1:$K$1</c:f>
              <c:numCache>
                <c:formatCode>General</c:formatCode>
                <c:ptCount val="10"/>
                <c:pt idx="0">
                  <c:v>2004</c:v>
                </c:pt>
                <c:pt idx="1">
                  <c:v>2005</c:v>
                </c:pt>
                <c:pt idx="2">
                  <c:v>2006</c:v>
                </c:pt>
                <c:pt idx="3">
                  <c:v>2007</c:v>
                </c:pt>
                <c:pt idx="4">
                  <c:v>2008</c:v>
                </c:pt>
                <c:pt idx="5">
                  <c:v>2009</c:v>
                </c:pt>
                <c:pt idx="6">
                  <c:v>2010</c:v>
                </c:pt>
                <c:pt idx="7">
                  <c:v>2011</c:v>
                </c:pt>
                <c:pt idx="8">
                  <c:v>2012</c:v>
                </c:pt>
                <c:pt idx="9">
                  <c:v>2013</c:v>
                </c:pt>
              </c:numCache>
            </c:numRef>
          </c:xVal>
          <c:yVal>
            <c:numRef>
              <c:f>Blad1!$B$4:$K$4</c:f>
              <c:numCache>
                <c:formatCode>#,##0</c:formatCode>
                <c:ptCount val="10"/>
                <c:pt idx="0">
                  <c:v>628051</c:v>
                </c:pt>
                <c:pt idx="1">
                  <c:v>696580</c:v>
                </c:pt>
                <c:pt idx="2">
                  <c:v>613320</c:v>
                </c:pt>
                <c:pt idx="3">
                  <c:v>676029</c:v>
                </c:pt>
                <c:pt idx="4">
                  <c:v>569990</c:v>
                </c:pt>
                <c:pt idx="5">
                  <c:v>556340</c:v>
                </c:pt>
                <c:pt idx="6">
                  <c:v>558264</c:v>
                </c:pt>
                <c:pt idx="7">
                  <c:v>512806</c:v>
                </c:pt>
                <c:pt idx="8">
                  <c:v>474924</c:v>
                </c:pt>
                <c:pt idx="9">
                  <c:v>457733</c:v>
                </c:pt>
              </c:numCache>
            </c:numRef>
          </c:yVal>
          <c:smooth val="1"/>
          <c:extLst xmlns:c16r2="http://schemas.microsoft.com/office/drawing/2015/06/chart">
            <c:ext xmlns:c16="http://schemas.microsoft.com/office/drawing/2014/chart" uri="{C3380CC4-5D6E-409C-BE32-E72D297353CC}">
              <c16:uniqueId val="{00000002-86AE-4ED7-A3D9-98C66AEF1326}"/>
            </c:ext>
          </c:extLst>
        </c:ser>
        <c:dLbls/>
        <c:axId val="180238592"/>
        <c:axId val="180252672"/>
      </c:scatterChart>
      <c:valAx>
        <c:axId val="180238592"/>
        <c:scaling>
          <c:orientation val="minMax"/>
        </c:scaling>
        <c:axPos val="b"/>
        <c:majorGridlines>
          <c:spPr>
            <a:ln w="9525" cap="flat" cmpd="sng" algn="ctr">
              <a:solidFill>
                <a:schemeClr val="tx1">
                  <a:lumMod val="15000"/>
                  <a:lumOff val="85000"/>
                </a:schemeClr>
              </a:solidFill>
              <a:round/>
            </a:ln>
            <a:effectLst/>
          </c:spPr>
        </c:majorGridlines>
        <c:numFmt formatCode="General"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400" b="1" i="0" u="none" strike="noStrike" kern="1200" baseline="0">
                <a:solidFill>
                  <a:schemeClr val="tx1">
                    <a:lumMod val="65000"/>
                    <a:lumOff val="35000"/>
                  </a:schemeClr>
                </a:solidFill>
                <a:latin typeface="+mn-lt"/>
                <a:ea typeface="+mn-ea"/>
                <a:cs typeface="+mn-cs"/>
              </a:defRPr>
            </a:pPr>
            <a:endParaRPr lang="nl-NL"/>
          </a:p>
        </c:txPr>
        <c:crossAx val="180252672"/>
        <c:crosses val="autoZero"/>
        <c:crossBetween val="midCat"/>
      </c:valAx>
      <c:valAx>
        <c:axId val="180252672"/>
        <c:scaling>
          <c:orientation val="minMax"/>
        </c:scaling>
        <c:axPos val="l"/>
        <c:majorGridlines>
          <c:spPr>
            <a:ln w="9525" cap="flat" cmpd="sng" algn="ctr">
              <a:solidFill>
                <a:schemeClr val="tx1">
                  <a:lumMod val="15000"/>
                  <a:lumOff val="85000"/>
                </a:schemeClr>
              </a:solidFill>
              <a:round/>
            </a:ln>
            <a:effectLst/>
          </c:spPr>
        </c:majorGridlines>
        <c:numFmt formatCode="#,##0" sourceLinked="1"/>
        <c:majorTickMark val="none"/>
        <c:tickLblPos val="nextTo"/>
        <c:spPr>
          <a:noFill/>
          <a:ln w="9525" cap="flat" cmpd="sng" algn="ctr">
            <a:solidFill>
              <a:schemeClr val="tx1">
                <a:lumMod val="25000"/>
                <a:lumOff val="75000"/>
              </a:schemeClr>
            </a:solidFill>
            <a:round/>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nl-NL"/>
          </a:p>
        </c:txPr>
        <c:crossAx val="180238592"/>
        <c:crosses val="autoZero"/>
        <c:crossBetween val="midCat"/>
      </c:valAx>
      <c:spPr>
        <a:noFill/>
        <a:ln>
          <a:noFill/>
        </a:ln>
        <a:effectLst/>
      </c:spPr>
    </c:plotArea>
    <c:legend>
      <c:legendPos val="b"/>
      <c:legendEntry>
        <c:idx val="0"/>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nl-NL"/>
          </a:p>
        </c:txPr>
      </c:legendEntry>
      <c:legendEntry>
        <c:idx val="1"/>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nl-NL"/>
          </a:p>
        </c:txPr>
      </c:legendEntry>
      <c:legendEntry>
        <c:idx val="2"/>
        <c:txPr>
          <a:bodyPr rot="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nl-NL"/>
          </a:p>
        </c:txPr>
      </c:legendEntry>
      <c:layout>
        <c:manualLayout>
          <c:xMode val="edge"/>
          <c:yMode val="edge"/>
          <c:x val="6.1137966342800401E-2"/>
          <c:y val="0.91213925576896671"/>
          <c:w val="0.7922667813541906"/>
          <c:h val="8.7860744231033155E-2"/>
        </c:manualLayout>
      </c:layout>
      <c:spPr>
        <a:noFill/>
        <a:ln>
          <a:noFill/>
        </a:ln>
        <a:effectLst/>
      </c:spPr>
      <c:txPr>
        <a:bodyPr rot="0" spcFirstLastPara="1" vertOverflow="ellipsis" vert="horz" wrap="square" anchor="ctr" anchorCtr="1"/>
        <a:lstStyle/>
        <a:p>
          <a:pPr>
            <a:defRPr sz="900" b="0" i="0" u="none" strike="noStrike" kern="1200" baseline="0">
              <a:solidFill>
                <a:schemeClr val="tx1">
                  <a:lumMod val="65000"/>
                  <a:lumOff val="35000"/>
                </a:schemeClr>
              </a:solidFill>
              <a:latin typeface="+mn-lt"/>
              <a:ea typeface="+mn-ea"/>
              <a:cs typeface="+mn-cs"/>
            </a:defRPr>
          </a:pPr>
          <a:endParaRPr lang="nl-NL"/>
        </a:p>
      </c:txPr>
    </c:legend>
    <c:plotVisOnly val="1"/>
    <c:dispBlanksAs val="gap"/>
  </c:chart>
  <c:spPr>
    <a:noFill/>
    <a:ln>
      <a:noFill/>
    </a:ln>
    <a:effectLst/>
  </c:spPr>
  <c:txPr>
    <a:bodyPr/>
    <a:lstStyle/>
    <a:p>
      <a:pPr>
        <a:defRPr/>
      </a:pPr>
      <a:endParaRPr lang="nl-NL"/>
    </a:p>
  </c:txPr>
  <c:externalData r:id="rId1"/>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40">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19050"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0"/>
    <cs:effectRef idx="0"/>
    <cs:fontRef idx="minor">
      <a:schemeClr val="dk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tx1"/>
    </cs:fontRef>
    <cs:spPr>
      <a:solidFill>
        <a:schemeClr val="dk1">
          <a:lumMod val="75000"/>
          <a:lumOff val="25000"/>
        </a:schemeClr>
      </a:solidFill>
      <a:ln w="9525" cap="flat" cmpd="sng" algn="ctr">
        <a:solidFill>
          <a:schemeClr val="tx1">
            <a:lumMod val="65000"/>
            <a:lumOff val="35000"/>
          </a:schemeClr>
        </a:solidFill>
        <a:round/>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50000"/>
            <a:lumOff val="50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tx1"/>
    </cs:fontRef>
    <cs:spPr>
      <a:solidFill>
        <a:schemeClr val="lt1"/>
      </a:solidFill>
      <a:ln w="9525" cap="flat" cmpd="sng" algn="ctr">
        <a:solidFill>
          <a:schemeClr val="tx1">
            <a:lumMod val="65000"/>
            <a:lumOff val="35000"/>
          </a:schemeClr>
        </a:solidFill>
        <a:round/>
      </a:ln>
    </cs:spPr>
  </cs:upBar>
  <cs:valueAxis>
    <cs:lnRef idx="0"/>
    <cs:fillRef idx="0"/>
    <cs:effectRef idx="0"/>
    <cs:fontRef idx="minor">
      <a:schemeClr val="tx1">
        <a:lumMod val="65000"/>
        <a:lumOff val="35000"/>
      </a:schemeClr>
    </cs:fontRef>
    <cs:spPr>
      <a:ln w="9525" cap="flat" cmpd="sng" algn="ctr">
        <a:solidFill>
          <a:schemeClr val="tx1">
            <a:lumMod val="25000"/>
            <a:lumOff val="75000"/>
          </a:schemeClr>
        </a:solidFill>
        <a:round/>
      </a:ln>
    </cs:spPr>
    <cs:defRPr sz="900" kern="1200"/>
  </cs:valueAxis>
  <cs:wall>
    <cs:lnRef idx="0"/>
    <cs:fillRef idx="0"/>
    <cs:effectRef idx="0"/>
    <cs:fontRef idx="minor">
      <a:schemeClr val="tx1"/>
    </cs:fontRef>
    <cs:spPr>
      <a:noFill/>
      <a:ln>
        <a:noFill/>
      </a:ln>
    </cs:spPr>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7.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2049" name="Rectangle 1"/>
          <p:cNvSpPr>
            <a:spLocks noGrp="1" noRot="1" noChangeAspect="1" noChangeArrowheads="1"/>
          </p:cNvSpPr>
          <p:nvPr>
            <p:ph type="sldImg"/>
          </p:nvPr>
        </p:nvSpPr>
        <p:spPr bwMode="auto">
          <a:xfrm>
            <a:off x="217488" y="812800"/>
            <a:ext cx="7121525" cy="400685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sp>
      <p:sp>
        <p:nvSpPr>
          <p:cNvPr id="2050" name="Rectangle 2"/>
          <p:cNvSpPr>
            <a:spLocks noGrp="1" noChangeArrowheads="1"/>
          </p:cNvSpPr>
          <p:nvPr>
            <p:ph type="body"/>
          </p:nvPr>
        </p:nvSpPr>
        <p:spPr bwMode="auto">
          <a:xfrm>
            <a:off x="755650" y="5078413"/>
            <a:ext cx="6046788" cy="4810125"/>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p>
            <a:pPr lvl="0"/>
            <a:endParaRPr lang="nl-NL"/>
          </a:p>
        </p:txBody>
      </p:sp>
      <p:sp>
        <p:nvSpPr>
          <p:cNvPr id="2051" name="Rectangle 3"/>
          <p:cNvSpPr>
            <a:spLocks noGrp="1" noChangeArrowheads="1"/>
          </p:cNvSpPr>
          <p:nvPr>
            <p:ph type="hdr"/>
          </p:nvPr>
        </p:nvSpPr>
        <p:spPr bwMode="auto">
          <a:xfrm>
            <a:off x="0" y="0"/>
            <a:ext cx="3279775" cy="533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tabLst>
                <a:tab pos="723900" algn="l"/>
                <a:tab pos="1447800" algn="l"/>
                <a:tab pos="2171700" algn="l"/>
                <a:tab pos="2895600" algn="l"/>
              </a:tabLst>
              <a:defRPr sz="1400">
                <a:solidFill>
                  <a:srgbClr val="000000"/>
                </a:solidFill>
                <a:latin typeface="Times New Roman" panose="02020603050405020304" pitchFamily="18" charset="0"/>
              </a:defRPr>
            </a:lvl1pPr>
          </a:lstStyle>
          <a:p>
            <a:endParaRPr lang="nl-NL"/>
          </a:p>
        </p:txBody>
      </p:sp>
      <p:sp>
        <p:nvSpPr>
          <p:cNvPr id="2052" name="Rectangle 4"/>
          <p:cNvSpPr>
            <a:spLocks noGrp="1" noChangeArrowheads="1"/>
          </p:cNvSpPr>
          <p:nvPr>
            <p:ph type="dt"/>
          </p:nvPr>
        </p:nvSpPr>
        <p:spPr bwMode="auto">
          <a:xfrm>
            <a:off x="4278313" y="0"/>
            <a:ext cx="3279775" cy="533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t" anchorCtr="0" compatLnSpc="1">
            <a:prstTxWarp prst="textNoShape">
              <a:avLst/>
            </a:prstTxWarp>
          </a:bodyPr>
          <a:lstStyle>
            <a:lvl1pPr algn="r">
              <a:tabLst>
                <a:tab pos="723900" algn="l"/>
                <a:tab pos="1447800" algn="l"/>
                <a:tab pos="2171700" algn="l"/>
                <a:tab pos="2895600" algn="l"/>
              </a:tabLst>
              <a:defRPr sz="1400">
                <a:solidFill>
                  <a:srgbClr val="000000"/>
                </a:solidFill>
                <a:latin typeface="Times New Roman" panose="02020603050405020304" pitchFamily="18" charset="0"/>
              </a:defRPr>
            </a:lvl1pPr>
          </a:lstStyle>
          <a:p>
            <a:endParaRPr lang="nl-NL"/>
          </a:p>
        </p:txBody>
      </p:sp>
      <p:sp>
        <p:nvSpPr>
          <p:cNvPr id="2053" name="Rectangle 5"/>
          <p:cNvSpPr>
            <a:spLocks noGrp="1" noChangeArrowheads="1"/>
          </p:cNvSpPr>
          <p:nvPr>
            <p:ph type="ftr"/>
          </p:nvPr>
        </p:nvSpPr>
        <p:spPr bwMode="auto">
          <a:xfrm>
            <a:off x="0" y="10156825"/>
            <a:ext cx="3279775" cy="533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tabLst>
                <a:tab pos="723900" algn="l"/>
                <a:tab pos="1447800" algn="l"/>
                <a:tab pos="2171700" algn="l"/>
                <a:tab pos="2895600" algn="l"/>
              </a:tabLst>
              <a:defRPr sz="1400">
                <a:solidFill>
                  <a:srgbClr val="000000"/>
                </a:solidFill>
                <a:latin typeface="Times New Roman" panose="02020603050405020304" pitchFamily="18" charset="0"/>
              </a:defRPr>
            </a:lvl1pPr>
          </a:lstStyle>
          <a:p>
            <a:endParaRPr lang="nl-NL"/>
          </a:p>
        </p:txBody>
      </p:sp>
      <p:sp>
        <p:nvSpPr>
          <p:cNvPr id="2054" name="Rectangle 6"/>
          <p:cNvSpPr>
            <a:spLocks noGrp="1" noChangeArrowheads="1"/>
          </p:cNvSpPr>
          <p:nvPr>
            <p:ph type="sldNum"/>
          </p:nvPr>
        </p:nvSpPr>
        <p:spPr bwMode="auto">
          <a:xfrm>
            <a:off x="4278313" y="10156825"/>
            <a:ext cx="3279775" cy="533400"/>
          </a:xfrm>
          <a:prstGeom prst="rect">
            <a:avLst/>
          </a:prstGeom>
          <a:noFill/>
          <a:ln>
            <a:noFill/>
          </a:ln>
          <a:effectLst/>
          <a:extLst>
            <a:ext uri="{909E8E84-426E-40dd-AFC4-6F175D3DCCD1}">
              <a14:hiddenFill xmlns="" xmlns:a14="http://schemas.microsoft.com/office/drawing/2010/main">
                <a:solidFill>
                  <a:srgbClr val="FFFFFF"/>
                </a:solid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chemeClr val="bg2"/>
                  </a:outerShdw>
                </a:effectLst>
              </a14:hiddenEffects>
            </a:ext>
          </a:extLst>
        </p:spPr>
        <p:txBody>
          <a:bodyPr vert="horz" wrap="square" lIns="0" tIns="0" rIns="0" bIns="0" numCol="1" anchor="b" anchorCtr="0" compatLnSpc="1">
            <a:prstTxWarp prst="textNoShape">
              <a:avLst/>
            </a:prstTxWarp>
          </a:bodyPr>
          <a:lstStyle>
            <a:lvl1pPr algn="r">
              <a:tabLst>
                <a:tab pos="723900" algn="l"/>
                <a:tab pos="1447800" algn="l"/>
                <a:tab pos="2171700" algn="l"/>
                <a:tab pos="2895600" algn="l"/>
              </a:tabLst>
              <a:defRPr sz="1400">
                <a:solidFill>
                  <a:srgbClr val="000000"/>
                </a:solidFill>
                <a:latin typeface="Times New Roman" panose="02020603050405020304" pitchFamily="18" charset="0"/>
              </a:defRPr>
            </a:lvl1pPr>
          </a:lstStyle>
          <a:p>
            <a:fld id="{2C751CCD-515C-495F-BC80-A802F3F4C6F3}" type="slidenum">
              <a:rPr lang="nl-NL"/>
              <a:pPr/>
              <a:t>‹nr.›</a:t>
            </a:fld>
            <a:endParaRPr lang="nl-NL"/>
          </a:p>
        </p:txBody>
      </p:sp>
    </p:spTree>
    <p:extLst>
      <p:ext uri="{BB962C8B-B14F-4D97-AF65-F5344CB8AC3E}">
        <p14:creationId xmlns:p14="http://schemas.microsoft.com/office/powerpoint/2010/main" xmlns="" val="2817673676"/>
      </p:ext>
    </p:extLst>
  </p:cSld>
  <p:clrMap bg1="lt1" tx1="dk1" bg2="lt2" tx2="dk2" accent1="accent1" accent2="accent2" accent3="accent3" accent4="accent4" accent5="accent5" accent6="accent6" hlink="hlink" folHlink="folHlink"/>
  <p:notesStyle>
    <a:lvl1pPr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1pPr>
    <a:lvl2pPr marL="742950" indent="-28575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2pPr>
    <a:lvl3pPr marL="11430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3pPr>
    <a:lvl4pPr marL="16002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4pPr>
    <a:lvl5pPr marL="2057400" indent="-228600" algn="l" defTabSz="449263" rtl="0" eaLnBrk="0" fontAlgn="base" hangingPunct="0">
      <a:spcBef>
        <a:spcPct val="30000"/>
      </a:spcBef>
      <a:spcAft>
        <a:spcPct val="0"/>
      </a:spcAft>
      <a:buClr>
        <a:srgbClr val="000000"/>
      </a:buClr>
      <a:buSzPct val="100000"/>
      <a:buFont typeface="Times New Roman" panose="02020603050405020304" pitchFamily="18" charset="0"/>
      <a:defRPr sz="1200" kern="1200">
        <a:solidFill>
          <a:srgbClr val="000000"/>
        </a:solidFill>
        <a:latin typeface="Times New Roman" panose="02020603050405020304" pitchFamily="18"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Tijdelijke aanduiding voor dia-afbeelding 1"/>
          <p:cNvSpPr>
            <a:spLocks noGrp="1" noRot="1" noChangeAspect="1" noTextEdit="1"/>
          </p:cNvSpPr>
          <p:nvPr>
            <p:ph type="sldImg"/>
          </p:nvPr>
        </p:nvSpPr>
        <p:spPr>
          <a:ln/>
        </p:spPr>
      </p:sp>
      <p:sp>
        <p:nvSpPr>
          <p:cNvPr id="45059" name="Tijdelijke aanduiding voor notities 2"/>
          <p:cNvSpPr>
            <a:spLocks noGrp="1"/>
          </p:cNvSpPr>
          <p:nvPr>
            <p:ph type="body" idx="1"/>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p>
            <a:pPr eaLnBrk="1" hangingPunct="1"/>
            <a:endParaRPr lang="nl-NL"/>
          </a:p>
        </p:txBody>
      </p:sp>
      <p:sp>
        <p:nvSpPr>
          <p:cNvPr id="45060" name="Tijdelijke aanduiding voor dianummer 3"/>
          <p:cNvSpPr>
            <a:spLocks noGrp="1"/>
          </p:cNvSpPr>
          <p:nvPr>
            <p:ph type="sldNum" sz="quarter" idx="5"/>
          </p:nvPr>
        </p:nvSpPr>
        <p:spPr>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hangingPunct="1"/>
            <a:fld id="{34B026FC-E958-498F-9FD6-6E536495D5A6}" type="slidenum">
              <a:rPr lang="nl-NL" smtClean="0">
                <a:latin typeface="Calibri" pitchFamily="34" charset="0"/>
              </a:rPr>
              <a:pPr eaLnBrk="1" hangingPunct="1"/>
              <a:t>3</a:t>
            </a:fld>
            <a:endParaRPr lang="nl-NL">
              <a:latin typeface="Calibri" pitchFamily="34" charset="0"/>
            </a:endParaRPr>
          </a:p>
        </p:txBody>
      </p:sp>
    </p:spTree>
    <p:extLst>
      <p:ext uri="{BB962C8B-B14F-4D97-AF65-F5344CB8AC3E}">
        <p14:creationId xmlns:p14="http://schemas.microsoft.com/office/powerpoint/2010/main" xmlns="" val="1444328956"/>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0" name="Rectangle 7">
            <a:extLst>
              <a:ext uri="{FF2B5EF4-FFF2-40B4-BE49-F238E27FC236}">
                <a16:creationId xmlns:a16="http://schemas.microsoft.com/office/drawing/2014/main" xmlns="" id="{2756E531-087C-4551-B7F6-07AF57C6F33C}"/>
              </a:ext>
            </a:extLst>
          </p:cNvPr>
          <p:cNvSpPr>
            <a:spLocks noGrp="1" noChangeArrowheads="1"/>
          </p:cNvSpPr>
          <p:nvPr>
            <p:ph type="sldNum" sz="quarter" idx="5"/>
          </p:nvPr>
        </p:nvSpPr>
        <p:spPr>
          <a:noFill/>
        </p:spPr>
        <p:txBody>
          <a:bodyPr/>
          <a:lstStyle>
            <a:lvl1pPr>
              <a:defRPr sz="2600">
                <a:solidFill>
                  <a:srgbClr val="000000"/>
                </a:solidFill>
                <a:latin typeface="Verdana" panose="020B0604030504040204" pitchFamily="34" charset="0"/>
                <a:ea typeface="Geneva" pitchFamily="64" charset="-128"/>
              </a:defRPr>
            </a:lvl1pPr>
            <a:lvl2pPr marL="742950" indent="-285750">
              <a:defRPr sz="2600">
                <a:solidFill>
                  <a:srgbClr val="000000"/>
                </a:solidFill>
                <a:latin typeface="Verdana" panose="020B0604030504040204" pitchFamily="34" charset="0"/>
                <a:ea typeface="Geneva" pitchFamily="64" charset="-128"/>
              </a:defRPr>
            </a:lvl2pPr>
            <a:lvl3pPr marL="1143000" indent="-228600">
              <a:defRPr sz="2600">
                <a:solidFill>
                  <a:srgbClr val="000000"/>
                </a:solidFill>
                <a:latin typeface="Verdana" panose="020B0604030504040204" pitchFamily="34" charset="0"/>
                <a:ea typeface="Geneva" pitchFamily="64" charset="-128"/>
              </a:defRPr>
            </a:lvl3pPr>
            <a:lvl4pPr marL="1600200" indent="-228600">
              <a:defRPr sz="2600">
                <a:solidFill>
                  <a:srgbClr val="000000"/>
                </a:solidFill>
                <a:latin typeface="Verdana" panose="020B0604030504040204" pitchFamily="34" charset="0"/>
                <a:ea typeface="Geneva" pitchFamily="64" charset="-128"/>
              </a:defRPr>
            </a:lvl4pPr>
            <a:lvl5pPr marL="2057400" indent="-228600">
              <a:defRPr sz="2600">
                <a:solidFill>
                  <a:srgbClr val="000000"/>
                </a:solidFill>
                <a:latin typeface="Verdana" panose="020B0604030504040204" pitchFamily="34" charset="0"/>
                <a:ea typeface="Geneva" pitchFamily="64" charset="-128"/>
              </a:defRPr>
            </a:lvl5pPr>
            <a:lvl6pPr marL="2514600" indent="-228600" eaLnBrk="0" fontAlgn="base" hangingPunct="0">
              <a:spcBef>
                <a:spcPct val="0"/>
              </a:spcBef>
              <a:spcAft>
                <a:spcPct val="0"/>
              </a:spcAft>
              <a:defRPr sz="2600">
                <a:solidFill>
                  <a:srgbClr val="000000"/>
                </a:solidFill>
                <a:latin typeface="Verdana" panose="020B0604030504040204" pitchFamily="34" charset="0"/>
                <a:ea typeface="Geneva" pitchFamily="64" charset="-128"/>
              </a:defRPr>
            </a:lvl6pPr>
            <a:lvl7pPr marL="2971800" indent="-228600" eaLnBrk="0" fontAlgn="base" hangingPunct="0">
              <a:spcBef>
                <a:spcPct val="0"/>
              </a:spcBef>
              <a:spcAft>
                <a:spcPct val="0"/>
              </a:spcAft>
              <a:defRPr sz="2600">
                <a:solidFill>
                  <a:srgbClr val="000000"/>
                </a:solidFill>
                <a:latin typeface="Verdana" panose="020B0604030504040204" pitchFamily="34" charset="0"/>
                <a:ea typeface="Geneva" pitchFamily="64" charset="-128"/>
              </a:defRPr>
            </a:lvl7pPr>
            <a:lvl8pPr marL="3429000" indent="-228600" eaLnBrk="0" fontAlgn="base" hangingPunct="0">
              <a:spcBef>
                <a:spcPct val="0"/>
              </a:spcBef>
              <a:spcAft>
                <a:spcPct val="0"/>
              </a:spcAft>
              <a:defRPr sz="2600">
                <a:solidFill>
                  <a:srgbClr val="000000"/>
                </a:solidFill>
                <a:latin typeface="Verdana" panose="020B0604030504040204" pitchFamily="34" charset="0"/>
                <a:ea typeface="Geneva" pitchFamily="64" charset="-128"/>
              </a:defRPr>
            </a:lvl8pPr>
            <a:lvl9pPr marL="3886200" indent="-228600" eaLnBrk="0" fontAlgn="base" hangingPunct="0">
              <a:spcBef>
                <a:spcPct val="0"/>
              </a:spcBef>
              <a:spcAft>
                <a:spcPct val="0"/>
              </a:spcAft>
              <a:defRPr sz="2600">
                <a:solidFill>
                  <a:srgbClr val="000000"/>
                </a:solidFill>
                <a:latin typeface="Verdana" panose="020B0604030504040204" pitchFamily="34" charset="0"/>
                <a:ea typeface="Geneva" pitchFamily="64" charset="-128"/>
              </a:defRPr>
            </a:lvl9pPr>
          </a:lstStyle>
          <a:p>
            <a:fld id="{A54C8608-ECED-4A3B-8A0F-57294D348B7C}" type="slidenum">
              <a:rPr lang="en-US" altLang="nl-NL" sz="1200" smtClean="0">
                <a:solidFill>
                  <a:schemeClr val="tx1"/>
                </a:solidFill>
                <a:latin typeface="Arial" panose="020B0604020202020204" pitchFamily="34" charset="0"/>
              </a:rPr>
              <a:pPr/>
              <a:t>59</a:t>
            </a:fld>
            <a:endParaRPr lang="en-US" altLang="nl-NL" sz="1200">
              <a:solidFill>
                <a:schemeClr val="tx1"/>
              </a:solidFill>
              <a:latin typeface="Arial" panose="020B0604020202020204" pitchFamily="34" charset="0"/>
            </a:endParaRPr>
          </a:p>
        </p:txBody>
      </p:sp>
      <p:sp>
        <p:nvSpPr>
          <p:cNvPr id="27651" name="Rectangle 2">
            <a:extLst>
              <a:ext uri="{FF2B5EF4-FFF2-40B4-BE49-F238E27FC236}">
                <a16:creationId xmlns:a16="http://schemas.microsoft.com/office/drawing/2014/main" xmlns="" id="{3CADE398-B40F-4DC8-AFFF-5F2FCE5ECF11}"/>
              </a:ext>
            </a:extLst>
          </p:cNvPr>
          <p:cNvSpPr>
            <a:spLocks noGrp="1" noRot="1" noChangeAspect="1" noChangeArrowheads="1" noTextEdit="1"/>
          </p:cNvSpPr>
          <p:nvPr>
            <p:ph type="sldImg"/>
          </p:nvPr>
        </p:nvSpPr>
        <p:spPr>
          <a:ln/>
        </p:spPr>
      </p:sp>
      <p:sp>
        <p:nvSpPr>
          <p:cNvPr id="27652" name="Rectangle 3">
            <a:extLst>
              <a:ext uri="{FF2B5EF4-FFF2-40B4-BE49-F238E27FC236}">
                <a16:creationId xmlns:a16="http://schemas.microsoft.com/office/drawing/2014/main" xmlns="" id="{5FA57CB1-024F-42C8-8040-4666FD3504FF}"/>
              </a:ext>
            </a:extLst>
          </p:cNvPr>
          <p:cNvSpPr>
            <a:spLocks noGrp="1" noChangeArrowheads="1"/>
          </p:cNvSpPr>
          <p:nvPr>
            <p:ph type="body" idx="1"/>
          </p:nvPr>
        </p:nvSpPr>
        <p:spPr>
          <a:noFill/>
        </p:spPr>
        <p:txBody>
          <a:bodyPr/>
          <a:lstStyle/>
          <a:p>
            <a:pPr eaLnBrk="1" hangingPunct="1"/>
            <a:endParaRPr lang="nl-NL" altLang="nl-NL">
              <a:latin typeface="Arial" panose="020B0604020202020204" pitchFamily="34" charset="0"/>
            </a:endParaRPr>
          </a:p>
        </p:txBody>
      </p:sp>
    </p:spTree>
    <p:extLst>
      <p:ext uri="{BB962C8B-B14F-4D97-AF65-F5344CB8AC3E}">
        <p14:creationId xmlns:p14="http://schemas.microsoft.com/office/powerpoint/2010/main" xmlns="" val="138568255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8130" name="Rectangle 2"/>
          <p:cNvSpPr>
            <a:spLocks noGrp="1" noRot="1" noChangeAspect="1" noChangeArrowheads="1" noTextEdit="1"/>
          </p:cNvSpPr>
          <p:nvPr>
            <p:ph type="sldImg"/>
          </p:nvPr>
        </p:nvSpPr>
        <p:spPr>
          <a:xfrm>
            <a:off x="381000" y="685800"/>
            <a:ext cx="6096000" cy="3429000"/>
          </a:xfrm>
          <a:ln/>
        </p:spPr>
      </p:sp>
      <p:sp>
        <p:nvSpPr>
          <p:cNvPr id="48131" name="Rectangle 3"/>
          <p:cNvSpPr>
            <a:spLocks noGrp="1" noChangeArrowheads="1"/>
          </p:cNvSpPr>
          <p:nvPr>
            <p:ph type="body" idx="1"/>
          </p:nvPr>
        </p:nvSpPr>
        <p:spPr>
          <a:noFill/>
        </p:spPr>
        <p:txBody>
          <a:bodyPr/>
          <a:lstStyle/>
          <a:p>
            <a:pPr eaLnBrk="1" hangingPunct="1"/>
            <a:endParaRPr lang="nl-NL"/>
          </a:p>
        </p:txBody>
      </p:sp>
    </p:spTree>
    <p:extLst>
      <p:ext uri="{BB962C8B-B14F-4D97-AF65-F5344CB8AC3E}">
        <p14:creationId xmlns:p14="http://schemas.microsoft.com/office/powerpoint/2010/main" xmlns="" val="2966283604"/>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02" name="Rectangle 2"/>
          <p:cNvSpPr>
            <a:spLocks noGrp="1" noRot="1" noChangeAspect="1" noChangeArrowheads="1" noTextEdit="1"/>
          </p:cNvSpPr>
          <p:nvPr>
            <p:ph type="sldImg"/>
          </p:nvPr>
        </p:nvSpPr>
        <p:spPr>
          <a:xfrm>
            <a:off x="381000" y="685800"/>
            <a:ext cx="6096000" cy="3429000"/>
          </a:xfrm>
          <a:ln/>
        </p:spPr>
      </p:sp>
      <p:sp>
        <p:nvSpPr>
          <p:cNvPr id="51203" name="Rectangle 3"/>
          <p:cNvSpPr>
            <a:spLocks noGrp="1" noChangeArrowheads="1"/>
          </p:cNvSpPr>
          <p:nvPr>
            <p:ph type="body" idx="1"/>
          </p:nvPr>
        </p:nvSpPr>
        <p:spPr>
          <a:noFill/>
        </p:spPr>
        <p:txBody>
          <a:bodyPr/>
          <a:lstStyle/>
          <a:p>
            <a:pPr eaLnBrk="1" hangingPunct="1"/>
            <a:endParaRPr lang="nl-NL"/>
          </a:p>
        </p:txBody>
      </p:sp>
    </p:spTree>
    <p:extLst>
      <p:ext uri="{BB962C8B-B14F-4D97-AF65-F5344CB8AC3E}">
        <p14:creationId xmlns:p14="http://schemas.microsoft.com/office/powerpoint/2010/main" xmlns="" val="181057645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xmlns="" id="{95235603-CF1B-499A-B62F-CD447D9D6A45}"/>
              </a:ext>
            </a:extLst>
          </p:cNvPr>
          <p:cNvSpPr>
            <a:spLocks noGrp="1" noChangeArrowheads="1"/>
          </p:cNvSpPr>
          <p:nvPr>
            <p:ph type="sldNum" sz="quarter" idx="5"/>
          </p:nvPr>
        </p:nvSpPr>
        <p:spPr>
          <a:noFill/>
        </p:spPr>
        <p:txBody>
          <a:bodyPr/>
          <a:lstStyle>
            <a:lvl1pPr>
              <a:defRPr sz="3300">
                <a:solidFill>
                  <a:schemeClr val="tx1"/>
                </a:solidFill>
                <a:latin typeface="Arial" panose="020B0604020202020204" pitchFamily="34" charset="0"/>
                <a:cs typeface="Arial" panose="020B0604020202020204" pitchFamily="34" charset="0"/>
              </a:defRPr>
            </a:lvl1pPr>
            <a:lvl2pPr marL="753831" indent="-289562">
              <a:defRPr sz="3300">
                <a:solidFill>
                  <a:schemeClr val="tx1"/>
                </a:solidFill>
                <a:latin typeface="Arial" panose="020B0604020202020204" pitchFamily="34" charset="0"/>
                <a:cs typeface="Arial" panose="020B0604020202020204" pitchFamily="34" charset="0"/>
              </a:defRPr>
            </a:lvl2pPr>
            <a:lvl3pPr marL="1159865" indent="-231326">
              <a:defRPr sz="3300">
                <a:solidFill>
                  <a:schemeClr val="tx1"/>
                </a:solidFill>
                <a:latin typeface="Arial" panose="020B0604020202020204" pitchFamily="34" charset="0"/>
                <a:cs typeface="Arial" panose="020B0604020202020204" pitchFamily="34" charset="0"/>
              </a:defRPr>
            </a:lvl3pPr>
            <a:lvl4pPr marL="1624133" indent="-231326">
              <a:defRPr sz="3300">
                <a:solidFill>
                  <a:schemeClr val="tx1"/>
                </a:solidFill>
                <a:latin typeface="Arial" panose="020B0604020202020204" pitchFamily="34" charset="0"/>
                <a:cs typeface="Arial" panose="020B0604020202020204" pitchFamily="34" charset="0"/>
              </a:defRPr>
            </a:lvl4pPr>
            <a:lvl5pPr marL="2088403" indent="-231326">
              <a:defRPr sz="3300">
                <a:solidFill>
                  <a:schemeClr val="tx1"/>
                </a:solidFill>
                <a:latin typeface="Arial" panose="020B0604020202020204" pitchFamily="34" charset="0"/>
                <a:cs typeface="Arial" panose="020B0604020202020204" pitchFamily="34" charset="0"/>
              </a:defRPr>
            </a:lvl5pPr>
            <a:lvl6pPr marL="2554290" indent="-231326"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6pPr>
            <a:lvl7pPr marL="3020176" indent="-231326"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7pPr>
            <a:lvl8pPr marL="3486063" indent="-231326"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8pPr>
            <a:lvl9pPr marL="3951950" indent="-231326"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9pPr>
          </a:lstStyle>
          <a:p>
            <a:fld id="{8D4E88AF-308F-48CA-9ED5-DF0E3268992E}" type="slidenum">
              <a:rPr lang="en-IE" altLang="en-US" sz="1200"/>
              <a:pPr/>
              <a:t>15</a:t>
            </a:fld>
            <a:endParaRPr lang="en-IE" altLang="en-US" sz="1200"/>
          </a:p>
        </p:txBody>
      </p:sp>
      <p:sp>
        <p:nvSpPr>
          <p:cNvPr id="17411" name="Rectangle 2">
            <a:extLst>
              <a:ext uri="{FF2B5EF4-FFF2-40B4-BE49-F238E27FC236}">
                <a16:creationId xmlns:a16="http://schemas.microsoft.com/office/drawing/2014/main" xmlns="" id="{62DA0C8F-03BC-4D3D-A967-BA116B608FDD}"/>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xmlns="" id="{3244CE7B-A9C0-48D0-99AE-793BC930D10C}"/>
              </a:ext>
            </a:extLst>
          </p:cNvPr>
          <p:cNvSpPr>
            <a:spLocks noGrp="1" noChangeArrowheads="1"/>
          </p:cNvSpPr>
          <p:nvPr>
            <p:ph type="body" idx="1"/>
          </p:nvPr>
        </p:nvSpPr>
        <p:spPr>
          <a:noFill/>
        </p:spPr>
        <p:txBody>
          <a:bodyPr/>
          <a:lstStyle/>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xmlns="" val="310344432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xmlns="" id="{95235603-CF1B-499A-B62F-CD447D9D6A45}"/>
              </a:ext>
            </a:extLst>
          </p:cNvPr>
          <p:cNvSpPr>
            <a:spLocks noGrp="1" noChangeArrowheads="1"/>
          </p:cNvSpPr>
          <p:nvPr>
            <p:ph type="sldNum" sz="quarter" idx="5"/>
          </p:nvPr>
        </p:nvSpPr>
        <p:spPr>
          <a:noFill/>
        </p:spPr>
        <p:txBody>
          <a:bodyPr/>
          <a:lstStyle>
            <a:lvl1pPr>
              <a:defRPr sz="3300">
                <a:solidFill>
                  <a:schemeClr val="tx1"/>
                </a:solidFill>
                <a:latin typeface="Arial" panose="020B0604020202020204" pitchFamily="34" charset="0"/>
                <a:cs typeface="Arial" panose="020B0604020202020204" pitchFamily="34" charset="0"/>
              </a:defRPr>
            </a:lvl1pPr>
            <a:lvl2pPr marL="753831" indent="-289562">
              <a:defRPr sz="3300">
                <a:solidFill>
                  <a:schemeClr val="tx1"/>
                </a:solidFill>
                <a:latin typeface="Arial" panose="020B0604020202020204" pitchFamily="34" charset="0"/>
                <a:cs typeface="Arial" panose="020B0604020202020204" pitchFamily="34" charset="0"/>
              </a:defRPr>
            </a:lvl2pPr>
            <a:lvl3pPr marL="1159865" indent="-231326">
              <a:defRPr sz="3300">
                <a:solidFill>
                  <a:schemeClr val="tx1"/>
                </a:solidFill>
                <a:latin typeface="Arial" panose="020B0604020202020204" pitchFamily="34" charset="0"/>
                <a:cs typeface="Arial" panose="020B0604020202020204" pitchFamily="34" charset="0"/>
              </a:defRPr>
            </a:lvl3pPr>
            <a:lvl4pPr marL="1624133" indent="-231326">
              <a:defRPr sz="3300">
                <a:solidFill>
                  <a:schemeClr val="tx1"/>
                </a:solidFill>
                <a:latin typeface="Arial" panose="020B0604020202020204" pitchFamily="34" charset="0"/>
                <a:cs typeface="Arial" panose="020B0604020202020204" pitchFamily="34" charset="0"/>
              </a:defRPr>
            </a:lvl4pPr>
            <a:lvl5pPr marL="2088403" indent="-231326">
              <a:defRPr sz="3300">
                <a:solidFill>
                  <a:schemeClr val="tx1"/>
                </a:solidFill>
                <a:latin typeface="Arial" panose="020B0604020202020204" pitchFamily="34" charset="0"/>
                <a:cs typeface="Arial" panose="020B0604020202020204" pitchFamily="34" charset="0"/>
              </a:defRPr>
            </a:lvl5pPr>
            <a:lvl6pPr marL="2554290" indent="-231326"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6pPr>
            <a:lvl7pPr marL="3020176" indent="-231326"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7pPr>
            <a:lvl8pPr marL="3486063" indent="-231326"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8pPr>
            <a:lvl9pPr marL="3951950" indent="-231326"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9pPr>
          </a:lstStyle>
          <a:p>
            <a:fld id="{8D4E88AF-308F-48CA-9ED5-DF0E3268992E}" type="slidenum">
              <a:rPr lang="en-IE" altLang="en-US" sz="1200"/>
              <a:pPr/>
              <a:t>17</a:t>
            </a:fld>
            <a:endParaRPr lang="en-IE" altLang="en-US" sz="1200"/>
          </a:p>
        </p:txBody>
      </p:sp>
      <p:sp>
        <p:nvSpPr>
          <p:cNvPr id="17411" name="Rectangle 2">
            <a:extLst>
              <a:ext uri="{FF2B5EF4-FFF2-40B4-BE49-F238E27FC236}">
                <a16:creationId xmlns:a16="http://schemas.microsoft.com/office/drawing/2014/main" xmlns="" id="{62DA0C8F-03BC-4D3D-A967-BA116B608FDD}"/>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xmlns="" id="{3244CE7B-A9C0-48D0-99AE-793BC930D10C}"/>
              </a:ext>
            </a:extLst>
          </p:cNvPr>
          <p:cNvSpPr>
            <a:spLocks noGrp="1" noChangeArrowheads="1"/>
          </p:cNvSpPr>
          <p:nvPr>
            <p:ph type="body" idx="1"/>
          </p:nvPr>
        </p:nvSpPr>
        <p:spPr>
          <a:noFill/>
        </p:spPr>
        <p:txBody>
          <a:bodyPr/>
          <a:lstStyle/>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xmlns="" val="309126316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10" name="Rectangle 7">
            <a:extLst>
              <a:ext uri="{FF2B5EF4-FFF2-40B4-BE49-F238E27FC236}">
                <a16:creationId xmlns:a16="http://schemas.microsoft.com/office/drawing/2014/main" xmlns="" id="{95235603-CF1B-499A-B62F-CD447D9D6A45}"/>
              </a:ext>
            </a:extLst>
          </p:cNvPr>
          <p:cNvSpPr>
            <a:spLocks noGrp="1" noChangeArrowheads="1"/>
          </p:cNvSpPr>
          <p:nvPr>
            <p:ph type="sldNum" sz="quarter" idx="5"/>
          </p:nvPr>
        </p:nvSpPr>
        <p:spPr>
          <a:noFill/>
        </p:spPr>
        <p:txBody>
          <a:bodyPr/>
          <a:lstStyle>
            <a:lvl1pPr>
              <a:defRPr sz="3300">
                <a:solidFill>
                  <a:schemeClr val="tx1"/>
                </a:solidFill>
                <a:latin typeface="Arial" panose="020B0604020202020204" pitchFamily="34" charset="0"/>
                <a:cs typeface="Arial" panose="020B0604020202020204" pitchFamily="34" charset="0"/>
              </a:defRPr>
            </a:lvl1pPr>
            <a:lvl2pPr marL="753831" indent="-289562">
              <a:defRPr sz="3300">
                <a:solidFill>
                  <a:schemeClr val="tx1"/>
                </a:solidFill>
                <a:latin typeface="Arial" panose="020B0604020202020204" pitchFamily="34" charset="0"/>
                <a:cs typeface="Arial" panose="020B0604020202020204" pitchFamily="34" charset="0"/>
              </a:defRPr>
            </a:lvl2pPr>
            <a:lvl3pPr marL="1159865" indent="-231326">
              <a:defRPr sz="3300">
                <a:solidFill>
                  <a:schemeClr val="tx1"/>
                </a:solidFill>
                <a:latin typeface="Arial" panose="020B0604020202020204" pitchFamily="34" charset="0"/>
                <a:cs typeface="Arial" panose="020B0604020202020204" pitchFamily="34" charset="0"/>
              </a:defRPr>
            </a:lvl3pPr>
            <a:lvl4pPr marL="1624133" indent="-231326">
              <a:defRPr sz="3300">
                <a:solidFill>
                  <a:schemeClr val="tx1"/>
                </a:solidFill>
                <a:latin typeface="Arial" panose="020B0604020202020204" pitchFamily="34" charset="0"/>
                <a:cs typeface="Arial" panose="020B0604020202020204" pitchFamily="34" charset="0"/>
              </a:defRPr>
            </a:lvl4pPr>
            <a:lvl5pPr marL="2088403" indent="-231326">
              <a:defRPr sz="3300">
                <a:solidFill>
                  <a:schemeClr val="tx1"/>
                </a:solidFill>
                <a:latin typeface="Arial" panose="020B0604020202020204" pitchFamily="34" charset="0"/>
                <a:cs typeface="Arial" panose="020B0604020202020204" pitchFamily="34" charset="0"/>
              </a:defRPr>
            </a:lvl5pPr>
            <a:lvl6pPr marL="2554290" indent="-231326"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6pPr>
            <a:lvl7pPr marL="3020176" indent="-231326"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7pPr>
            <a:lvl8pPr marL="3486063" indent="-231326"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8pPr>
            <a:lvl9pPr marL="3951950" indent="-231326" eaLnBrk="0" fontAlgn="base" hangingPunct="0">
              <a:spcBef>
                <a:spcPct val="0"/>
              </a:spcBef>
              <a:spcAft>
                <a:spcPct val="0"/>
              </a:spcAft>
              <a:defRPr sz="3300">
                <a:solidFill>
                  <a:schemeClr val="tx1"/>
                </a:solidFill>
                <a:latin typeface="Arial" panose="020B0604020202020204" pitchFamily="34" charset="0"/>
                <a:cs typeface="Arial" panose="020B0604020202020204" pitchFamily="34" charset="0"/>
              </a:defRPr>
            </a:lvl9pPr>
          </a:lstStyle>
          <a:p>
            <a:fld id="{8D4E88AF-308F-48CA-9ED5-DF0E3268992E}" type="slidenum">
              <a:rPr lang="en-IE" altLang="en-US" sz="1200"/>
              <a:pPr/>
              <a:t>23</a:t>
            </a:fld>
            <a:endParaRPr lang="en-IE" altLang="en-US" sz="1200"/>
          </a:p>
        </p:txBody>
      </p:sp>
      <p:sp>
        <p:nvSpPr>
          <p:cNvPr id="17411" name="Rectangle 2">
            <a:extLst>
              <a:ext uri="{FF2B5EF4-FFF2-40B4-BE49-F238E27FC236}">
                <a16:creationId xmlns:a16="http://schemas.microsoft.com/office/drawing/2014/main" xmlns="" id="{62DA0C8F-03BC-4D3D-A967-BA116B608FDD}"/>
              </a:ext>
            </a:extLst>
          </p:cNvPr>
          <p:cNvSpPr>
            <a:spLocks noGrp="1" noRot="1" noChangeAspect="1" noChangeArrowheads="1" noTextEdit="1"/>
          </p:cNvSpPr>
          <p:nvPr>
            <p:ph type="sldImg"/>
          </p:nvPr>
        </p:nvSpPr>
        <p:spPr>
          <a:ln/>
        </p:spPr>
      </p:sp>
      <p:sp>
        <p:nvSpPr>
          <p:cNvPr id="17412" name="Rectangle 3">
            <a:extLst>
              <a:ext uri="{FF2B5EF4-FFF2-40B4-BE49-F238E27FC236}">
                <a16:creationId xmlns:a16="http://schemas.microsoft.com/office/drawing/2014/main" xmlns="" id="{3244CE7B-A9C0-48D0-99AE-793BC930D10C}"/>
              </a:ext>
            </a:extLst>
          </p:cNvPr>
          <p:cNvSpPr>
            <a:spLocks noGrp="1" noChangeArrowheads="1"/>
          </p:cNvSpPr>
          <p:nvPr>
            <p:ph type="body" idx="1"/>
          </p:nvPr>
        </p:nvSpPr>
        <p:spPr>
          <a:noFill/>
        </p:spPr>
        <p:txBody>
          <a:bodyPr/>
          <a:lstStyle/>
          <a:p>
            <a:pPr eaLnBrk="1" hangingPunct="1"/>
            <a:endParaRPr lang="en-GB" altLang="en-US">
              <a:latin typeface="Arial" panose="020B0604020202020204" pitchFamily="34" charset="0"/>
            </a:endParaRPr>
          </a:p>
        </p:txBody>
      </p:sp>
    </p:spTree>
    <p:extLst>
      <p:ext uri="{BB962C8B-B14F-4D97-AF65-F5344CB8AC3E}">
        <p14:creationId xmlns:p14="http://schemas.microsoft.com/office/powerpoint/2010/main" xmlns="" val="138819287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3C077A69-CBD5-447D-96F7-3E3C20F8A5A6}" type="slidenum">
              <a:rPr lang="en-US" smtClean="0"/>
              <a:pPr>
                <a:defRPr/>
              </a:pPr>
              <a:t>25</a:t>
            </a:fld>
            <a:endParaRPr lang="en-US"/>
          </a:p>
        </p:txBody>
      </p:sp>
    </p:spTree>
    <p:extLst>
      <p:ext uri="{BB962C8B-B14F-4D97-AF65-F5344CB8AC3E}">
        <p14:creationId xmlns:p14="http://schemas.microsoft.com/office/powerpoint/2010/main" xmlns="" val="670160824"/>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Once the procedure for the withdrawal from the EU as laid down in Article 50(2) of the TEU  has been set in motion, and no withdrawal agreement has been agreed, Article 50(3) stipulates that “the Treaties will cease to apply” to the withdrawing State. Accordingly, the UK will cease to be an EU Member State and becomes a third State. The relationship between the UK and the EU will then be governed exclusively by international law and not by EU law. As regards fisheries law, this will mean that the entire CFP - including its arrangements on the allocation of fishing opportunities and fisheries access - will no longer be applicable in the relationship between the UK and the EU.</a:t>
            </a:r>
          </a:p>
        </p:txBody>
      </p:sp>
      <p:sp>
        <p:nvSpPr>
          <p:cNvPr id="4" name="Slide Number Placeholder 3"/>
          <p:cNvSpPr>
            <a:spLocks noGrp="1"/>
          </p:cNvSpPr>
          <p:nvPr>
            <p:ph type="sldNum" sz="quarter" idx="10"/>
          </p:nvPr>
        </p:nvSpPr>
        <p:spPr/>
        <p:txBody>
          <a:bodyPr/>
          <a:lstStyle/>
          <a:p>
            <a:pPr>
              <a:defRPr/>
            </a:pPr>
            <a:fld id="{3C077A69-CBD5-447D-96F7-3E3C20F8A5A6}" type="slidenum">
              <a:rPr lang="en-US" smtClean="0"/>
              <a:pPr>
                <a:defRPr/>
              </a:pPr>
              <a:t>26</a:t>
            </a:fld>
            <a:endParaRPr lang="en-US"/>
          </a:p>
        </p:txBody>
      </p:sp>
    </p:spTree>
    <p:extLst>
      <p:ext uri="{BB962C8B-B14F-4D97-AF65-F5344CB8AC3E}">
        <p14:creationId xmlns:p14="http://schemas.microsoft.com/office/powerpoint/2010/main" xmlns="" val="5547568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GB"/>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B2A234E-34FE-41F7-8D36-99D74B3939CC}" type="slidenum">
              <a:rPr kumimoji="0" lang="en-GB"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en-GB"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xmlns="" val="247595194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Master" Target="../slideMasters/slideMaster6.xml"/><Relationship Id="rId4" Type="http://schemas.openxmlformats.org/officeDocument/2006/relationships/image" Target="../media/image12.png"/></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slide 3 pictures">
    <p:spTree>
      <p:nvGrpSpPr>
        <p:cNvPr id="1" name=""/>
        <p:cNvGrpSpPr/>
        <p:nvPr/>
      </p:nvGrpSpPr>
      <p:grpSpPr>
        <a:xfrm>
          <a:off x="0" y="0"/>
          <a:ext cx="0" cy="0"/>
          <a:chOff x="0" y="0"/>
          <a:chExt cx="0" cy="0"/>
        </a:xfrm>
      </p:grpSpPr>
      <p:sp>
        <p:nvSpPr>
          <p:cNvPr id="9" name="Text Placeholder 8"/>
          <p:cNvSpPr>
            <a:spLocks noGrp="1"/>
          </p:cNvSpPr>
          <p:nvPr>
            <p:ph type="body" sz="quarter" idx="22" hasCustomPrompt="1"/>
          </p:nvPr>
        </p:nvSpPr>
        <p:spPr>
          <a:xfrm>
            <a:off x="3191497" y="1547596"/>
            <a:ext cx="10248284" cy="648865"/>
          </a:xfrm>
          <a:prstGeom prst="rect">
            <a:avLst/>
          </a:prstGeom>
        </p:spPr>
        <p:txBody>
          <a:bodyPr vert="horz"/>
          <a:lstStyle>
            <a:lvl1pPr algn="l">
              <a:defRPr sz="2400" b="1" baseline="0">
                <a:solidFill>
                  <a:srgbClr val="FFFFFF"/>
                </a:solidFill>
                <a:latin typeface="Calibri"/>
                <a:cs typeface="Calibri"/>
              </a:defRPr>
            </a:lvl1pPr>
          </a:lstStyle>
          <a:p>
            <a:pPr lvl="0"/>
            <a:r>
              <a:rPr lang="en-US" dirty="0"/>
              <a:t>Enter subtitle here</a:t>
            </a:r>
          </a:p>
        </p:txBody>
      </p:sp>
      <p:sp>
        <p:nvSpPr>
          <p:cNvPr id="10" name="Title 9"/>
          <p:cNvSpPr>
            <a:spLocks noGrp="1"/>
          </p:cNvSpPr>
          <p:nvPr>
            <p:ph type="title"/>
          </p:nvPr>
        </p:nvSpPr>
        <p:spPr/>
        <p:txBody>
          <a:bodyPr>
            <a:normAutofit/>
          </a:bodyPr>
          <a:lstStyle>
            <a:lvl1pPr>
              <a:defRPr sz="4000"/>
            </a:lvl1pPr>
          </a:lstStyle>
          <a:p>
            <a:r>
              <a:rPr lang="nl-NL"/>
              <a:t>Klik om stijl te bewerken</a:t>
            </a:r>
            <a:endParaRPr lang="en-US"/>
          </a:p>
        </p:txBody>
      </p:sp>
      <p:sp>
        <p:nvSpPr>
          <p:cNvPr id="11" name="Date Placeholder 10"/>
          <p:cNvSpPr>
            <a:spLocks noGrp="1"/>
          </p:cNvSpPr>
          <p:nvPr>
            <p:ph type="dt" sz="half" idx="23"/>
          </p:nvPr>
        </p:nvSpPr>
        <p:spPr/>
        <p:txBody>
          <a:bodyPr/>
          <a:lstStyle/>
          <a:p>
            <a:fld id="{BAA3E174-4566-5D47-AFDB-22A5629C1ED1}" type="datetimeFigureOut">
              <a:rPr lang="en-US" smtClean="0"/>
              <a:pPr/>
              <a:t>4/3/2019</a:t>
            </a:fld>
            <a:endParaRPr lang="en-US" dirty="0"/>
          </a:p>
        </p:txBody>
      </p:sp>
      <p:sp>
        <p:nvSpPr>
          <p:cNvPr id="12" name="Footer Placeholder 11"/>
          <p:cNvSpPr>
            <a:spLocks noGrp="1"/>
          </p:cNvSpPr>
          <p:nvPr>
            <p:ph type="ftr" sz="quarter" idx="24"/>
          </p:nvPr>
        </p:nvSpPr>
        <p:spPr/>
        <p:txBody>
          <a:bodyPr/>
          <a:lstStyle/>
          <a:p>
            <a:endParaRPr lang="en-US" dirty="0"/>
          </a:p>
        </p:txBody>
      </p:sp>
      <p:sp>
        <p:nvSpPr>
          <p:cNvPr id="3" name="Picture Placeholder 2"/>
          <p:cNvSpPr>
            <a:spLocks noGrp="1" noChangeAspect="1"/>
          </p:cNvSpPr>
          <p:nvPr>
            <p:ph type="pic" sz="quarter" idx="25"/>
          </p:nvPr>
        </p:nvSpPr>
        <p:spPr>
          <a:xfrm>
            <a:off x="33732" y="3563819"/>
            <a:ext cx="4198938" cy="2592387"/>
          </a:xfrm>
          <a:prstGeom prst="rect">
            <a:avLst/>
          </a:prstGeom>
        </p:spPr>
        <p:txBody>
          <a:bodyPr/>
          <a:lstStyle/>
          <a:p>
            <a:r>
              <a:rPr lang="nl-NL"/>
              <a:t>Klik op het pictogram als u een afbeelding wilt toevoegen</a:t>
            </a:r>
            <a:endParaRPr lang="en-GB"/>
          </a:p>
        </p:txBody>
      </p:sp>
      <p:sp>
        <p:nvSpPr>
          <p:cNvPr id="13" name="Picture Placeholder 2"/>
          <p:cNvSpPr>
            <a:spLocks noGrp="1" noChangeAspect="1"/>
          </p:cNvSpPr>
          <p:nvPr>
            <p:ph type="pic" sz="quarter" idx="26"/>
          </p:nvPr>
        </p:nvSpPr>
        <p:spPr>
          <a:xfrm>
            <a:off x="4624685" y="3594687"/>
            <a:ext cx="4198938" cy="2592387"/>
          </a:xfrm>
          <a:prstGeom prst="rect">
            <a:avLst/>
          </a:prstGeom>
        </p:spPr>
        <p:txBody>
          <a:bodyPr/>
          <a:lstStyle/>
          <a:p>
            <a:r>
              <a:rPr lang="nl-NL"/>
              <a:t>Klik op het pictogram als u een afbeelding wilt toevoegen</a:t>
            </a:r>
            <a:endParaRPr lang="en-GB"/>
          </a:p>
        </p:txBody>
      </p:sp>
      <p:sp>
        <p:nvSpPr>
          <p:cNvPr id="14" name="Picture Placeholder 2"/>
          <p:cNvSpPr>
            <a:spLocks noGrp="1" noChangeAspect="1"/>
          </p:cNvSpPr>
          <p:nvPr>
            <p:ph type="pic" sz="quarter" idx="27"/>
          </p:nvPr>
        </p:nvSpPr>
        <p:spPr>
          <a:xfrm>
            <a:off x="9240837" y="3593066"/>
            <a:ext cx="4198938" cy="2592387"/>
          </a:xfrm>
          <a:prstGeom prst="rect">
            <a:avLst/>
          </a:prstGeom>
        </p:spPr>
        <p:txBody>
          <a:bodyPr/>
          <a:lstStyle/>
          <a:p>
            <a:r>
              <a:rPr lang="nl-NL"/>
              <a:t>Klik op het pictogram als u een afbeelding wilt toevoegen</a:t>
            </a:r>
            <a:endParaRPr lang="en-GB"/>
          </a:p>
        </p:txBody>
      </p:sp>
    </p:spTree>
    <p:extLst>
      <p:ext uri="{BB962C8B-B14F-4D97-AF65-F5344CB8AC3E}">
        <p14:creationId xmlns:p14="http://schemas.microsoft.com/office/powerpoint/2010/main" xmlns="" val="1298704003"/>
      </p:ext>
    </p:extLst>
  </p:cSld>
  <p:clrMapOvr>
    <a:masterClrMapping/>
  </p:clrMapOvr>
  <p:transition>
    <p:split orient="vert"/>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White with line - 2 text boxes">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58778" y="1763613"/>
            <a:ext cx="5113038" cy="4968552"/>
          </a:xfrm>
          <a:prstGeom prst="rect">
            <a:avLst/>
          </a:prstGeom>
        </p:spPr>
        <p:txBody>
          <a:bodyPr vert="horz"/>
          <a:lstStyle>
            <a:lvl1pPr>
              <a:defRPr sz="3199"/>
            </a:lvl1pPr>
            <a:lvl2pPr>
              <a:defRPr sz="2799"/>
            </a:lvl2pPr>
            <a:lvl3pPr>
              <a:defRPr sz="2400"/>
            </a:lvl3pPr>
          </a:lstStyle>
          <a:p>
            <a:pPr lvl="0"/>
            <a:r>
              <a:rPr lang="en-US" dirty="0"/>
              <a:t>Click to edit Master text styles</a:t>
            </a:r>
          </a:p>
          <a:p>
            <a:pPr lvl="1"/>
            <a:r>
              <a:rPr lang="en-US" dirty="0"/>
              <a:t>Second level</a:t>
            </a:r>
          </a:p>
          <a:p>
            <a:pPr lvl="2"/>
            <a:r>
              <a:rPr lang="en-US"/>
              <a:t>Third level</a:t>
            </a:r>
            <a:endParaRPr lang="en-US" dirty="0"/>
          </a:p>
        </p:txBody>
      </p:sp>
      <p:sp>
        <p:nvSpPr>
          <p:cNvPr id="7" name="Title 6"/>
          <p:cNvSpPr>
            <a:spLocks noGrp="1"/>
          </p:cNvSpPr>
          <p:nvPr>
            <p:ph type="title"/>
          </p:nvPr>
        </p:nvSpPr>
        <p:spPr/>
        <p:txBody>
          <a:bodyPr>
            <a:normAutofit/>
          </a:bodyPr>
          <a:lstStyle>
            <a:lvl1pPr>
              <a:defRPr sz="3998"/>
            </a:lvl1pPr>
          </a:lstStyle>
          <a:p>
            <a:r>
              <a:rPr lang="en-US" dirty="0"/>
              <a:t>Click to edit Master title style</a:t>
            </a:r>
          </a:p>
        </p:txBody>
      </p:sp>
      <p:sp>
        <p:nvSpPr>
          <p:cNvPr id="9" name="Footer Placeholder 8"/>
          <p:cNvSpPr>
            <a:spLocks noGrp="1"/>
          </p:cNvSpPr>
          <p:nvPr>
            <p:ph type="ftr" sz="quarter" idx="11"/>
          </p:nvPr>
        </p:nvSpPr>
        <p:spPr/>
        <p:txBody>
          <a:bodyPr/>
          <a:lstStyle/>
          <a:p>
            <a:endParaRPr lang="en-US" dirty="0"/>
          </a:p>
        </p:txBody>
      </p:sp>
      <p:sp>
        <p:nvSpPr>
          <p:cNvPr id="5" name="Text Placeholder 3"/>
          <p:cNvSpPr>
            <a:spLocks noGrp="1"/>
          </p:cNvSpPr>
          <p:nvPr>
            <p:ph type="body" sz="quarter" idx="12"/>
          </p:nvPr>
        </p:nvSpPr>
        <p:spPr>
          <a:xfrm>
            <a:off x="7079927" y="1763613"/>
            <a:ext cx="5113038" cy="4968552"/>
          </a:xfrm>
          <a:prstGeom prst="rect">
            <a:avLst/>
          </a:prstGeom>
        </p:spPr>
        <p:txBody>
          <a:bodyPr vert="horz"/>
          <a:lstStyle>
            <a:lvl1pPr>
              <a:defRPr sz="3199"/>
            </a:lvl1pPr>
            <a:lvl2pPr>
              <a:defRPr sz="2799"/>
            </a:lvl2pPr>
            <a:lvl3pPr>
              <a:defRPr sz="2400"/>
            </a:lvl3pPr>
          </a:lstStyle>
          <a:p>
            <a:pPr lvl="0"/>
            <a:r>
              <a:rPr lang="en-US" dirty="0"/>
              <a:t>Click to edit Master text styles</a:t>
            </a:r>
          </a:p>
          <a:p>
            <a:pPr lvl="1"/>
            <a:r>
              <a:rPr lang="en-US" dirty="0"/>
              <a:t>Second level</a:t>
            </a:r>
          </a:p>
          <a:p>
            <a:pPr lvl="2"/>
            <a:r>
              <a:rPr lang="en-US"/>
              <a:t>Third level</a:t>
            </a:r>
            <a:endParaRPr lang="en-US" dirty="0"/>
          </a:p>
        </p:txBody>
      </p:sp>
    </p:spTree>
    <p:extLst>
      <p:ext uri="{BB962C8B-B14F-4D97-AF65-F5344CB8AC3E}">
        <p14:creationId xmlns:p14="http://schemas.microsoft.com/office/powerpoint/2010/main" xmlns="" val="493934948"/>
      </p:ext>
    </p:extLst>
  </p:cSld>
  <p:clrMapOvr>
    <a:masterClrMapping/>
  </p:clrMapOvr>
  <p:transition>
    <p:split orient="vert"/>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White with line - text with 4 pictures">
    <p:spTree>
      <p:nvGrpSpPr>
        <p:cNvPr id="1" name=""/>
        <p:cNvGrpSpPr/>
        <p:nvPr/>
      </p:nvGrpSpPr>
      <p:grpSpPr>
        <a:xfrm>
          <a:off x="0" y="0"/>
          <a:ext cx="0" cy="0"/>
          <a:chOff x="0" y="0"/>
          <a:chExt cx="0" cy="0"/>
        </a:xfrm>
      </p:grpSpPr>
      <p:sp>
        <p:nvSpPr>
          <p:cNvPr id="9" name="Content Placeholder 17"/>
          <p:cNvSpPr>
            <a:spLocks noGrp="1"/>
          </p:cNvSpPr>
          <p:nvPr>
            <p:ph sz="quarter" idx="16" hasCustomPrompt="1"/>
          </p:nvPr>
        </p:nvSpPr>
        <p:spPr>
          <a:xfrm>
            <a:off x="0" y="4067777"/>
            <a:ext cx="3263776" cy="2592387"/>
          </a:xfrm>
          <a:prstGeom prst="rect">
            <a:avLst/>
          </a:prstGeom>
        </p:spPr>
        <p:txBody>
          <a:bodyPr vert="horz"/>
          <a:lstStyle>
            <a:lvl1pPr marL="0" indent="0" algn="ctr">
              <a:buNone/>
              <a:defRPr sz="1000" baseline="0">
                <a:solidFill>
                  <a:schemeClr val="tx1"/>
                </a:solidFill>
                <a:sym typeface="Wingdings"/>
              </a:defRPr>
            </a:lvl1pPr>
          </a:lstStyle>
          <a:p>
            <a:pPr lvl="0"/>
            <a:r>
              <a:rPr lang="en-US" dirty="0"/>
              <a:t>Place object or media here.</a:t>
            </a:r>
          </a:p>
        </p:txBody>
      </p:sp>
      <p:sp>
        <p:nvSpPr>
          <p:cNvPr id="10" name="Content Placeholder 17"/>
          <p:cNvSpPr>
            <a:spLocks noGrp="1"/>
          </p:cNvSpPr>
          <p:nvPr>
            <p:ph sz="quarter" idx="17" hasCustomPrompt="1"/>
          </p:nvPr>
        </p:nvSpPr>
        <p:spPr>
          <a:xfrm>
            <a:off x="3392002" y="4067777"/>
            <a:ext cx="3263776" cy="2592387"/>
          </a:xfrm>
          <a:prstGeom prst="rect">
            <a:avLst/>
          </a:prstGeom>
        </p:spPr>
        <p:txBody>
          <a:bodyPr vert="horz"/>
          <a:lstStyle>
            <a:lvl1pPr marL="0" indent="0" algn="ctr">
              <a:buNone/>
              <a:defRPr sz="1000" baseline="0">
                <a:solidFill>
                  <a:srgbClr val="004577"/>
                </a:solidFill>
                <a:sym typeface="Wingdings"/>
              </a:defRPr>
            </a:lvl1pPr>
          </a:lstStyle>
          <a:p>
            <a:pPr lvl="0"/>
            <a:r>
              <a:rPr lang="en-US" dirty="0"/>
              <a:t>Place object or media here.</a:t>
            </a:r>
          </a:p>
        </p:txBody>
      </p:sp>
      <p:sp>
        <p:nvSpPr>
          <p:cNvPr id="11" name="Content Placeholder 17"/>
          <p:cNvSpPr>
            <a:spLocks noGrp="1"/>
          </p:cNvSpPr>
          <p:nvPr>
            <p:ph sz="quarter" idx="18" hasCustomPrompt="1"/>
          </p:nvPr>
        </p:nvSpPr>
        <p:spPr>
          <a:xfrm>
            <a:off x="6784002" y="4067777"/>
            <a:ext cx="3263776" cy="2592387"/>
          </a:xfrm>
          <a:prstGeom prst="rect">
            <a:avLst/>
          </a:prstGeom>
        </p:spPr>
        <p:txBody>
          <a:bodyPr vert="horz"/>
          <a:lstStyle>
            <a:lvl1pPr marL="0" indent="0" algn="ctr">
              <a:buNone/>
              <a:defRPr sz="1000" baseline="0">
                <a:solidFill>
                  <a:srgbClr val="004577"/>
                </a:solidFill>
                <a:sym typeface="Wingdings"/>
              </a:defRPr>
            </a:lvl1pPr>
          </a:lstStyle>
          <a:p>
            <a:pPr lvl="0"/>
            <a:r>
              <a:rPr lang="en-US" dirty="0"/>
              <a:t>Place object or media here.</a:t>
            </a:r>
          </a:p>
        </p:txBody>
      </p:sp>
      <p:sp>
        <p:nvSpPr>
          <p:cNvPr id="12" name="Content Placeholder 17"/>
          <p:cNvSpPr>
            <a:spLocks noGrp="1"/>
          </p:cNvSpPr>
          <p:nvPr>
            <p:ph sz="quarter" idx="19" hasCustomPrompt="1"/>
          </p:nvPr>
        </p:nvSpPr>
        <p:spPr>
          <a:xfrm>
            <a:off x="10176001" y="4067777"/>
            <a:ext cx="3263776" cy="2592387"/>
          </a:xfrm>
          <a:prstGeom prst="rect">
            <a:avLst/>
          </a:prstGeom>
        </p:spPr>
        <p:txBody>
          <a:bodyPr vert="horz"/>
          <a:lstStyle>
            <a:lvl1pPr marL="0" indent="0" algn="ctr">
              <a:buNone/>
              <a:defRPr sz="1000" baseline="0">
                <a:solidFill>
                  <a:srgbClr val="004577"/>
                </a:solidFill>
                <a:sym typeface="Wingdings"/>
              </a:defRPr>
            </a:lvl1pPr>
          </a:lstStyle>
          <a:p>
            <a:pPr lvl="0"/>
            <a:r>
              <a:rPr lang="en-US" dirty="0"/>
              <a:t>Place object or media here.</a:t>
            </a:r>
          </a:p>
        </p:txBody>
      </p:sp>
      <p:sp>
        <p:nvSpPr>
          <p:cNvPr id="14" name="Text Placeholder 13"/>
          <p:cNvSpPr>
            <a:spLocks noGrp="1"/>
          </p:cNvSpPr>
          <p:nvPr>
            <p:ph type="body" sz="quarter" idx="21"/>
          </p:nvPr>
        </p:nvSpPr>
        <p:spPr>
          <a:xfrm>
            <a:off x="1055704" y="1691612"/>
            <a:ext cx="11424867" cy="2232025"/>
          </a:xfrm>
          <a:prstGeom prst="rect">
            <a:avLst/>
          </a:prstGeom>
        </p:spPr>
        <p:txBody>
          <a:bodyPr vert="horz"/>
          <a:lstStyle>
            <a:lvl1pPr>
              <a:defRPr sz="3199"/>
            </a:lvl1pPr>
            <a:lvl2pPr>
              <a:defRPr sz="2799"/>
            </a:lvl2pPr>
          </a:lstStyle>
          <a:p>
            <a:pPr lvl="0"/>
            <a:r>
              <a:rPr lang="en-US" dirty="0"/>
              <a:t>Click to edit Master text styles</a:t>
            </a:r>
          </a:p>
          <a:p>
            <a:pPr lvl="1"/>
            <a:r>
              <a:rPr lang="en-US"/>
              <a:t>Second level</a:t>
            </a:r>
            <a:endParaRPr lang="en-US" dirty="0"/>
          </a:p>
        </p:txBody>
      </p:sp>
      <p:sp>
        <p:nvSpPr>
          <p:cNvPr id="15" name="Title 14"/>
          <p:cNvSpPr>
            <a:spLocks noGrp="1"/>
          </p:cNvSpPr>
          <p:nvPr>
            <p:ph type="title"/>
          </p:nvPr>
        </p:nvSpPr>
        <p:spPr/>
        <p:txBody>
          <a:bodyPr>
            <a:normAutofit/>
          </a:bodyPr>
          <a:lstStyle>
            <a:lvl1pPr>
              <a:defRPr sz="3998"/>
            </a:lvl1pPr>
          </a:lstStyle>
          <a:p>
            <a:r>
              <a:rPr lang="en-US"/>
              <a:t>Click to edit Master title style</a:t>
            </a:r>
          </a:p>
        </p:txBody>
      </p:sp>
      <p:sp>
        <p:nvSpPr>
          <p:cNvPr id="17" name="Footer Placeholder 16"/>
          <p:cNvSpPr>
            <a:spLocks noGrp="1"/>
          </p:cNvSpPr>
          <p:nvPr>
            <p:ph type="ftr" sz="quarter" idx="22"/>
          </p:nvPr>
        </p:nvSpPr>
        <p:spPr/>
        <p:txBody>
          <a:bodyPr/>
          <a:lstStyle/>
          <a:p>
            <a:endParaRPr lang="en-US" dirty="0"/>
          </a:p>
        </p:txBody>
      </p:sp>
    </p:spTree>
    <p:extLst>
      <p:ext uri="{BB962C8B-B14F-4D97-AF65-F5344CB8AC3E}">
        <p14:creationId xmlns:p14="http://schemas.microsoft.com/office/powerpoint/2010/main" xmlns="" val="1794721941"/>
      </p:ext>
    </p:extLst>
  </p:cSld>
  <p:clrMapOvr>
    <a:masterClrMapping/>
  </p:clrMapOvr>
  <p:transition>
    <p:split orient="vert"/>
  </p:transition>
  <p:extLst mod="1">
    <p:ext uri="{DCECCB84-F9BA-43D5-87BE-67443E8EF086}">
      <p15:sldGuideLst xmlns:p15="http://schemas.microsoft.com/office/powerpoint/2012/main" xmlns=""/>
    </p:ext>
  </p:extLst>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White with line - Text with 2 pictures">
    <p:spTree>
      <p:nvGrpSpPr>
        <p:cNvPr id="1" name=""/>
        <p:cNvGrpSpPr/>
        <p:nvPr/>
      </p:nvGrpSpPr>
      <p:grpSpPr>
        <a:xfrm>
          <a:off x="0" y="0"/>
          <a:ext cx="0" cy="0"/>
          <a:chOff x="0" y="0"/>
          <a:chExt cx="0" cy="0"/>
        </a:xfrm>
      </p:grpSpPr>
      <p:sp>
        <p:nvSpPr>
          <p:cNvPr id="6" name="Text Placeholder 5"/>
          <p:cNvSpPr>
            <a:spLocks noGrp="1"/>
          </p:cNvSpPr>
          <p:nvPr>
            <p:ph type="body" sz="quarter" idx="10"/>
          </p:nvPr>
        </p:nvSpPr>
        <p:spPr>
          <a:xfrm>
            <a:off x="958775" y="1474794"/>
            <a:ext cx="7297692" cy="5184775"/>
          </a:xfrm>
          <a:prstGeom prst="rect">
            <a:avLst/>
          </a:prstGeom>
        </p:spPr>
        <p:txBody>
          <a:bodyPr vert="horz"/>
          <a:lstStyle>
            <a:lvl1pPr>
              <a:defRPr sz="3199"/>
            </a:lvl1pPr>
            <a:lvl2pPr>
              <a:defRPr sz="2799"/>
            </a:lvl2pPr>
            <a:lvl3pPr>
              <a:defRPr sz="2400"/>
            </a:lvl3pPr>
          </a:lstStyle>
          <a:p>
            <a:pPr lvl="0"/>
            <a:r>
              <a:rPr lang="en-US" dirty="0"/>
              <a:t>Click to edit Master text styles</a:t>
            </a:r>
          </a:p>
          <a:p>
            <a:pPr lvl="1"/>
            <a:r>
              <a:rPr lang="en-US" dirty="0"/>
              <a:t>Second level</a:t>
            </a:r>
          </a:p>
          <a:p>
            <a:pPr lvl="2"/>
            <a:r>
              <a:rPr lang="en-US"/>
              <a:t>Third level</a:t>
            </a:r>
            <a:endParaRPr lang="en-US" dirty="0"/>
          </a:p>
        </p:txBody>
      </p:sp>
      <p:sp>
        <p:nvSpPr>
          <p:cNvPr id="7" name="Content Placeholder 17"/>
          <p:cNvSpPr>
            <a:spLocks noGrp="1"/>
          </p:cNvSpPr>
          <p:nvPr>
            <p:ph sz="quarter" idx="17" hasCustomPrompt="1"/>
          </p:nvPr>
        </p:nvSpPr>
        <p:spPr>
          <a:xfrm>
            <a:off x="9119966" y="1475582"/>
            <a:ext cx="3263776" cy="2448272"/>
          </a:xfrm>
          <a:prstGeom prst="rect">
            <a:avLst/>
          </a:prstGeom>
        </p:spPr>
        <p:txBody>
          <a:bodyPr vert="horz"/>
          <a:lstStyle>
            <a:lvl1pPr marL="0" indent="0">
              <a:buNone/>
              <a:defRPr sz="1000" baseline="0">
                <a:solidFill>
                  <a:srgbClr val="004577"/>
                </a:solidFill>
                <a:sym typeface="Wingdings"/>
              </a:defRPr>
            </a:lvl1pPr>
          </a:lstStyle>
          <a:p>
            <a:pPr lvl="0"/>
            <a:r>
              <a:rPr lang="en-US" dirty="0"/>
              <a:t>Place object or media here.</a:t>
            </a:r>
          </a:p>
        </p:txBody>
      </p:sp>
      <p:sp>
        <p:nvSpPr>
          <p:cNvPr id="8" name="Content Placeholder 17"/>
          <p:cNvSpPr>
            <a:spLocks noGrp="1"/>
          </p:cNvSpPr>
          <p:nvPr>
            <p:ph sz="quarter" idx="18" hasCustomPrompt="1"/>
          </p:nvPr>
        </p:nvSpPr>
        <p:spPr>
          <a:xfrm>
            <a:off x="9120295" y="4211892"/>
            <a:ext cx="3263776" cy="2448371"/>
          </a:xfrm>
          <a:prstGeom prst="rect">
            <a:avLst/>
          </a:prstGeom>
        </p:spPr>
        <p:txBody>
          <a:bodyPr vert="horz"/>
          <a:lstStyle>
            <a:lvl1pPr marL="0" indent="0">
              <a:buNone/>
              <a:defRPr sz="1000" baseline="0">
                <a:solidFill>
                  <a:srgbClr val="004577"/>
                </a:solidFill>
                <a:sym typeface="Wingdings"/>
              </a:defRPr>
            </a:lvl1pPr>
          </a:lstStyle>
          <a:p>
            <a:pPr lvl="0"/>
            <a:r>
              <a:rPr lang="en-US" dirty="0"/>
              <a:t>Place object or media here.</a:t>
            </a:r>
          </a:p>
        </p:txBody>
      </p:sp>
      <p:sp>
        <p:nvSpPr>
          <p:cNvPr id="9" name="Title 8"/>
          <p:cNvSpPr>
            <a:spLocks noGrp="1"/>
          </p:cNvSpPr>
          <p:nvPr>
            <p:ph type="title"/>
          </p:nvPr>
        </p:nvSpPr>
        <p:spPr/>
        <p:txBody>
          <a:bodyPr>
            <a:normAutofit/>
          </a:bodyPr>
          <a:lstStyle>
            <a:lvl1pPr>
              <a:defRPr sz="3998"/>
            </a:lvl1pPr>
          </a:lstStyle>
          <a:p>
            <a:r>
              <a:rPr lang="en-US"/>
              <a:t>Click to edit Master title style</a:t>
            </a:r>
          </a:p>
        </p:txBody>
      </p:sp>
      <p:sp>
        <p:nvSpPr>
          <p:cNvPr id="11" name="Footer Placeholder 10"/>
          <p:cNvSpPr>
            <a:spLocks noGrp="1"/>
          </p:cNvSpPr>
          <p:nvPr>
            <p:ph type="ftr" sz="quarter" idx="19"/>
          </p:nvPr>
        </p:nvSpPr>
        <p:spPr/>
        <p:txBody>
          <a:bodyPr/>
          <a:lstStyle/>
          <a:p>
            <a:endParaRPr lang="en-US" dirty="0"/>
          </a:p>
        </p:txBody>
      </p:sp>
    </p:spTree>
    <p:extLst>
      <p:ext uri="{BB962C8B-B14F-4D97-AF65-F5344CB8AC3E}">
        <p14:creationId xmlns:p14="http://schemas.microsoft.com/office/powerpoint/2010/main" xmlns="" val="2193611862"/>
      </p:ext>
    </p:extLst>
  </p:cSld>
  <p:clrMapOvr>
    <a:masterClrMapping/>
  </p:clrMapOvr>
  <p:transition>
    <p:split orient="vert"/>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White with line - Picture only">
    <p:spTree>
      <p:nvGrpSpPr>
        <p:cNvPr id="1" name=""/>
        <p:cNvGrpSpPr/>
        <p:nvPr/>
      </p:nvGrpSpPr>
      <p:grpSpPr>
        <a:xfrm>
          <a:off x="0" y="0"/>
          <a:ext cx="0" cy="0"/>
          <a:chOff x="0" y="0"/>
          <a:chExt cx="0" cy="0"/>
        </a:xfrm>
      </p:grpSpPr>
      <p:sp>
        <p:nvSpPr>
          <p:cNvPr id="4" name="Content Placeholder 17"/>
          <p:cNvSpPr>
            <a:spLocks noGrp="1"/>
          </p:cNvSpPr>
          <p:nvPr>
            <p:ph sz="quarter" idx="17"/>
          </p:nvPr>
        </p:nvSpPr>
        <p:spPr>
          <a:xfrm>
            <a:off x="0" y="1292376"/>
            <a:ext cx="13439775" cy="5400600"/>
          </a:xfrm>
          <a:prstGeom prst="rect">
            <a:avLst/>
          </a:prstGeom>
        </p:spPr>
        <p:txBody>
          <a:bodyPr vert="horz"/>
          <a:lstStyle>
            <a:lvl1pPr marL="0" indent="0" algn="ctr">
              <a:buNone/>
              <a:defRPr sz="1200" baseline="0">
                <a:solidFill>
                  <a:srgbClr val="004577"/>
                </a:solidFill>
                <a:sym typeface="Wingdings"/>
              </a:defRPr>
            </a:lvl1pPr>
          </a:lstStyle>
          <a:p>
            <a:pPr lvl="0"/>
            <a:endParaRPr lang="en-US" dirty="0"/>
          </a:p>
          <a:p>
            <a:pPr lvl="0"/>
            <a:endParaRPr lang="en-US" dirty="0"/>
          </a:p>
          <a:p>
            <a:pPr lvl="0"/>
            <a:r>
              <a:rPr lang="en-US" dirty="0"/>
              <a:t>Place object or media here.</a:t>
            </a:r>
          </a:p>
        </p:txBody>
      </p:sp>
      <p:sp>
        <p:nvSpPr>
          <p:cNvPr id="2" name="Title 1"/>
          <p:cNvSpPr>
            <a:spLocks noGrp="1"/>
          </p:cNvSpPr>
          <p:nvPr>
            <p:ph type="title"/>
          </p:nvPr>
        </p:nvSpPr>
        <p:spPr/>
        <p:txBody>
          <a:bodyPr>
            <a:normAutofit/>
          </a:bodyPr>
          <a:lstStyle>
            <a:lvl1pPr>
              <a:defRPr sz="3998" b="0"/>
            </a:lvl1pPr>
          </a:lstStyle>
          <a:p>
            <a:r>
              <a:rPr lang="en-US" dirty="0"/>
              <a:t>Click to edit Master title style</a:t>
            </a:r>
          </a:p>
        </p:txBody>
      </p:sp>
      <p:sp>
        <p:nvSpPr>
          <p:cNvPr id="6" name="Footer Placeholder 5"/>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xmlns="" val="1332448133"/>
      </p:ext>
    </p:extLst>
  </p:cSld>
  <p:clrMapOvr>
    <a:masterClrMapping/>
  </p:clrMapOvr>
  <p:transition>
    <p:split orient="vert"/>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White with line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98" b="0"/>
            </a:lvl1pPr>
          </a:lstStyle>
          <a:p>
            <a:r>
              <a:rPr lang="en-US" dirty="0"/>
              <a:t>Click to edit Master title style</a:t>
            </a:r>
          </a:p>
        </p:txBody>
      </p:sp>
      <p:sp>
        <p:nvSpPr>
          <p:cNvPr id="6" name="Footer Placeholder 5"/>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xmlns="" val="796378584"/>
      </p:ext>
    </p:extLst>
  </p:cSld>
  <p:clrMapOvr>
    <a:masterClrMapping/>
  </p:clrMapOvr>
  <p:transition>
    <p:split orient="vert"/>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p:cNvSpPr>
            <a:spLocks noGrp="1"/>
          </p:cNvSpPr>
          <p:nvPr>
            <p:ph type="ctrTitle"/>
          </p:nvPr>
        </p:nvSpPr>
        <p:spPr>
          <a:xfrm>
            <a:off x="1007983" y="2348400"/>
            <a:ext cx="11423809" cy="1620430"/>
          </a:xfrm>
        </p:spPr>
        <p:txBody>
          <a:bodyPr/>
          <a:lstStyle/>
          <a:p>
            <a:r>
              <a:rPr lang="nl-NL"/>
              <a:t>Klik om de stijl te bewerken</a:t>
            </a:r>
          </a:p>
        </p:txBody>
      </p:sp>
      <p:sp>
        <p:nvSpPr>
          <p:cNvPr id="3" name="Ondertitel 2"/>
          <p:cNvSpPr>
            <a:spLocks noGrp="1"/>
          </p:cNvSpPr>
          <p:nvPr>
            <p:ph type="subTitle" idx="1"/>
          </p:nvPr>
        </p:nvSpPr>
        <p:spPr>
          <a:xfrm>
            <a:off x="2015966" y="4283816"/>
            <a:ext cx="9407843" cy="1931917"/>
          </a:xfrm>
        </p:spPr>
        <p:txBody>
          <a:bodyPr/>
          <a:lstStyle>
            <a:lvl1pPr marL="0" indent="0" algn="ctr">
              <a:buNone/>
              <a:defRPr>
                <a:solidFill>
                  <a:schemeClr val="tx1">
                    <a:tint val="75000"/>
                  </a:schemeClr>
                </a:solidFill>
              </a:defRPr>
            </a:lvl1pPr>
            <a:lvl2pPr marL="503972" indent="0" algn="ctr">
              <a:buNone/>
              <a:defRPr>
                <a:solidFill>
                  <a:schemeClr val="tx1">
                    <a:tint val="75000"/>
                  </a:schemeClr>
                </a:solidFill>
              </a:defRPr>
            </a:lvl2pPr>
            <a:lvl3pPr marL="1007943" indent="0" algn="ctr">
              <a:buNone/>
              <a:defRPr>
                <a:solidFill>
                  <a:schemeClr val="tx1">
                    <a:tint val="75000"/>
                  </a:schemeClr>
                </a:solidFill>
              </a:defRPr>
            </a:lvl3pPr>
            <a:lvl4pPr marL="1511915" indent="0" algn="ctr">
              <a:buNone/>
              <a:defRPr>
                <a:solidFill>
                  <a:schemeClr val="tx1">
                    <a:tint val="75000"/>
                  </a:schemeClr>
                </a:solidFill>
              </a:defRPr>
            </a:lvl4pPr>
            <a:lvl5pPr marL="2015886" indent="0" algn="ctr">
              <a:buNone/>
              <a:defRPr>
                <a:solidFill>
                  <a:schemeClr val="tx1">
                    <a:tint val="75000"/>
                  </a:schemeClr>
                </a:solidFill>
              </a:defRPr>
            </a:lvl5pPr>
            <a:lvl6pPr marL="2519858" indent="0" algn="ctr">
              <a:buNone/>
              <a:defRPr>
                <a:solidFill>
                  <a:schemeClr val="tx1">
                    <a:tint val="75000"/>
                  </a:schemeClr>
                </a:solidFill>
              </a:defRPr>
            </a:lvl6pPr>
            <a:lvl7pPr marL="3023829" indent="0" algn="ctr">
              <a:buNone/>
              <a:defRPr>
                <a:solidFill>
                  <a:schemeClr val="tx1">
                    <a:tint val="75000"/>
                  </a:schemeClr>
                </a:solidFill>
              </a:defRPr>
            </a:lvl7pPr>
            <a:lvl8pPr marL="3527801" indent="0" algn="ctr">
              <a:buNone/>
              <a:defRPr>
                <a:solidFill>
                  <a:schemeClr val="tx1">
                    <a:tint val="75000"/>
                  </a:schemeClr>
                </a:solidFill>
              </a:defRPr>
            </a:lvl8pPr>
            <a:lvl9pPr marL="4031772" indent="0" algn="ctr">
              <a:buNone/>
              <a:defRPr>
                <a:solidFill>
                  <a:schemeClr val="tx1">
                    <a:tint val="75000"/>
                  </a:schemeClr>
                </a:solidFill>
              </a:defRPr>
            </a:lvl9pPr>
          </a:lstStyle>
          <a:p>
            <a:r>
              <a:rPr lang="nl-NL"/>
              <a:t>Klik om de ondertitelstijl van het model te bewerken</a:t>
            </a:r>
          </a:p>
        </p:txBody>
      </p:sp>
      <p:sp>
        <p:nvSpPr>
          <p:cNvPr id="4" name="Tijdelijke aanduiding voor datum 3"/>
          <p:cNvSpPr>
            <a:spLocks noGrp="1"/>
          </p:cNvSpPr>
          <p:nvPr>
            <p:ph type="dt" sz="half" idx="10"/>
          </p:nvPr>
        </p:nvSpPr>
        <p:spPr/>
        <p:txBody>
          <a:bodyPr/>
          <a:lstStyle/>
          <a:p>
            <a:fld id="{221BFE06-43DA-4346-83FA-A5AC543ADC8A}" type="datetime1">
              <a:rPr lang="nl-NL" smtClean="0"/>
              <a:pPr/>
              <a:t>3-4-2019</a:t>
            </a:fld>
            <a:endParaRPr lang="nl-NL" dirty="0"/>
          </a:p>
        </p:txBody>
      </p:sp>
      <p:sp>
        <p:nvSpPr>
          <p:cNvPr id="5" name="Tijdelijke aanduiding voor voettekst 4"/>
          <p:cNvSpPr>
            <a:spLocks noGrp="1"/>
          </p:cNvSpPr>
          <p:nvPr>
            <p:ph type="ftr" sz="quarter" idx="11"/>
          </p:nvPr>
        </p:nvSpPr>
        <p:spPr/>
        <p:txBody>
          <a:bodyPr/>
          <a:lstStyle/>
          <a:p>
            <a:r>
              <a:rPr lang="nl-NL"/>
              <a:t>Nieuwspoort 19 januari 2017</a:t>
            </a:r>
            <a:endParaRPr lang="nl-NL" dirty="0"/>
          </a:p>
        </p:txBody>
      </p:sp>
      <p:sp>
        <p:nvSpPr>
          <p:cNvPr id="6" name="Tijdelijke aanduiding voor dianummer 5"/>
          <p:cNvSpPr>
            <a:spLocks noGrp="1"/>
          </p:cNvSpPr>
          <p:nvPr>
            <p:ph type="sldNum" sz="quarter" idx="12"/>
          </p:nvPr>
        </p:nvSpPr>
        <p:spPr/>
        <p:txBody>
          <a:bodyPr/>
          <a:lstStyle/>
          <a:p>
            <a:fld id="{2CF2BF07-D425-4D4B-BE86-DA40E4C207EB}" type="slidenum">
              <a:rPr lang="nl-NL" smtClean="0"/>
              <a:pPr/>
              <a:t>‹nr.›</a:t>
            </a:fld>
            <a:endParaRPr lang="nl-NL" dirty="0"/>
          </a:p>
        </p:txBody>
      </p:sp>
    </p:spTree>
    <p:extLst>
      <p:ext uri="{BB962C8B-B14F-4D97-AF65-F5344CB8AC3E}">
        <p14:creationId xmlns:p14="http://schemas.microsoft.com/office/powerpoint/2010/main" xmlns="" val="1871896058"/>
      </p:ext>
    </p:extLst>
  </p:cSld>
  <p:clrMapOvr>
    <a:masterClrMapping/>
  </p:clrMapOvr>
  <p:transition>
    <p:split orient="vert"/>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cSld name="Inhoud van twe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sz="half" idx="1"/>
          </p:nvPr>
        </p:nvSpPr>
        <p:spPr>
          <a:xfrm>
            <a:off x="671989" y="1763925"/>
            <a:ext cx="5935901" cy="4989036"/>
          </a:xfrm>
        </p:spPr>
        <p:txBody>
          <a:bodyPr/>
          <a:lstStyle>
            <a:lvl1pPr>
              <a:defRPr sz="3086"/>
            </a:lvl1pPr>
            <a:lvl2pPr>
              <a:defRPr sz="2646"/>
            </a:lvl2pPr>
            <a:lvl3pPr>
              <a:defRPr sz="2205"/>
            </a:lvl3pPr>
            <a:lvl4pPr>
              <a:defRPr sz="1984"/>
            </a:lvl4pPr>
            <a:lvl5pPr>
              <a:defRPr sz="1984"/>
            </a:lvl5pPr>
            <a:lvl6pPr>
              <a:defRPr sz="1984"/>
            </a:lvl6pPr>
            <a:lvl7pPr>
              <a:defRPr sz="1984"/>
            </a:lvl7pPr>
            <a:lvl8pPr>
              <a:defRPr sz="1984"/>
            </a:lvl8pPr>
            <a:lvl9pPr>
              <a:defRPr sz="1984"/>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inhoud 3"/>
          <p:cNvSpPr>
            <a:spLocks noGrp="1"/>
          </p:cNvSpPr>
          <p:nvPr>
            <p:ph sz="half" idx="2"/>
          </p:nvPr>
        </p:nvSpPr>
        <p:spPr>
          <a:xfrm>
            <a:off x="6831885" y="1763925"/>
            <a:ext cx="5935901" cy="4989036"/>
          </a:xfrm>
        </p:spPr>
        <p:txBody>
          <a:bodyPr/>
          <a:lstStyle>
            <a:lvl1pPr>
              <a:defRPr sz="3086"/>
            </a:lvl1pPr>
            <a:lvl2pPr>
              <a:defRPr sz="2646"/>
            </a:lvl2pPr>
            <a:lvl3pPr>
              <a:defRPr sz="2205"/>
            </a:lvl3pPr>
            <a:lvl4pPr>
              <a:defRPr sz="1984"/>
            </a:lvl4pPr>
            <a:lvl5pPr>
              <a:defRPr sz="1984"/>
            </a:lvl5pPr>
            <a:lvl6pPr>
              <a:defRPr sz="1984"/>
            </a:lvl6pPr>
            <a:lvl7pPr>
              <a:defRPr sz="1984"/>
            </a:lvl7pPr>
            <a:lvl8pPr>
              <a:defRPr sz="1984"/>
            </a:lvl8pPr>
            <a:lvl9pPr>
              <a:defRPr sz="1984"/>
            </a:lvl9p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5" name="Tijdelijke aanduiding voor datum 4"/>
          <p:cNvSpPr>
            <a:spLocks noGrp="1"/>
          </p:cNvSpPr>
          <p:nvPr>
            <p:ph type="dt" sz="half" idx="10"/>
          </p:nvPr>
        </p:nvSpPr>
        <p:spPr/>
        <p:txBody>
          <a:bodyPr/>
          <a:lstStyle/>
          <a:p>
            <a:fld id="{49CDCA7D-50CD-5642-9FF8-DEF9C7748A26}" type="datetime1">
              <a:rPr lang="nl-NL" smtClean="0"/>
              <a:pPr/>
              <a:t>3-4-2019</a:t>
            </a:fld>
            <a:endParaRPr lang="nl-NL" dirty="0"/>
          </a:p>
        </p:txBody>
      </p:sp>
      <p:sp>
        <p:nvSpPr>
          <p:cNvPr id="6" name="Tijdelijke aanduiding voor voettekst 5"/>
          <p:cNvSpPr>
            <a:spLocks noGrp="1"/>
          </p:cNvSpPr>
          <p:nvPr>
            <p:ph type="ftr" sz="quarter" idx="11"/>
          </p:nvPr>
        </p:nvSpPr>
        <p:spPr/>
        <p:txBody>
          <a:bodyPr/>
          <a:lstStyle/>
          <a:p>
            <a:r>
              <a:rPr lang="nl-NL"/>
              <a:t>Nieuwspoort 19 januari 2017</a:t>
            </a:r>
            <a:endParaRPr lang="nl-NL" dirty="0"/>
          </a:p>
        </p:txBody>
      </p:sp>
      <p:sp>
        <p:nvSpPr>
          <p:cNvPr id="7" name="Tijdelijke aanduiding voor dianummer 6"/>
          <p:cNvSpPr>
            <a:spLocks noGrp="1"/>
          </p:cNvSpPr>
          <p:nvPr>
            <p:ph type="sldNum" sz="quarter" idx="12"/>
          </p:nvPr>
        </p:nvSpPr>
        <p:spPr/>
        <p:txBody>
          <a:bodyPr/>
          <a:lstStyle/>
          <a:p>
            <a:fld id="{2CF2BF07-D425-4D4B-BE86-DA40E4C207EB}" type="slidenum">
              <a:rPr lang="nl-NL" smtClean="0"/>
              <a:pPr/>
              <a:t>‹nr.›</a:t>
            </a:fld>
            <a:endParaRPr lang="nl-NL" dirty="0"/>
          </a:p>
        </p:txBody>
      </p:sp>
    </p:spTree>
    <p:extLst>
      <p:ext uri="{BB962C8B-B14F-4D97-AF65-F5344CB8AC3E}">
        <p14:creationId xmlns:p14="http://schemas.microsoft.com/office/powerpoint/2010/main" xmlns="" val="4257075460"/>
      </p:ext>
    </p:extLst>
  </p:cSld>
  <p:clrMapOvr>
    <a:masterClrMapping/>
  </p:clrMapOvr>
  <p:transition>
    <p:split orient="vert"/>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cSld name="Alleen titel">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datum 2"/>
          <p:cNvSpPr>
            <a:spLocks noGrp="1"/>
          </p:cNvSpPr>
          <p:nvPr>
            <p:ph type="dt" sz="half" idx="10"/>
          </p:nvPr>
        </p:nvSpPr>
        <p:spPr/>
        <p:txBody>
          <a:bodyPr/>
          <a:lstStyle/>
          <a:p>
            <a:fld id="{031CBB53-B060-7D4E-9B12-E31C40B3D31E}" type="datetime1">
              <a:rPr lang="nl-NL" smtClean="0"/>
              <a:pPr/>
              <a:t>3-4-2019</a:t>
            </a:fld>
            <a:endParaRPr lang="nl-NL" dirty="0"/>
          </a:p>
        </p:txBody>
      </p:sp>
      <p:sp>
        <p:nvSpPr>
          <p:cNvPr id="4" name="Tijdelijke aanduiding voor voettekst 3"/>
          <p:cNvSpPr>
            <a:spLocks noGrp="1"/>
          </p:cNvSpPr>
          <p:nvPr>
            <p:ph type="ftr" sz="quarter" idx="11"/>
          </p:nvPr>
        </p:nvSpPr>
        <p:spPr/>
        <p:txBody>
          <a:bodyPr/>
          <a:lstStyle/>
          <a:p>
            <a:r>
              <a:rPr lang="nl-NL"/>
              <a:t>Nieuwspoort 19 januari 2017</a:t>
            </a:r>
            <a:endParaRPr lang="nl-NL" dirty="0"/>
          </a:p>
        </p:txBody>
      </p:sp>
      <p:sp>
        <p:nvSpPr>
          <p:cNvPr id="5" name="Tijdelijke aanduiding voor dianummer 4"/>
          <p:cNvSpPr>
            <a:spLocks noGrp="1"/>
          </p:cNvSpPr>
          <p:nvPr>
            <p:ph type="sldNum" sz="quarter" idx="12"/>
          </p:nvPr>
        </p:nvSpPr>
        <p:spPr/>
        <p:txBody>
          <a:bodyPr/>
          <a:lstStyle/>
          <a:p>
            <a:fld id="{2CF2BF07-D425-4D4B-BE86-DA40E4C207EB}" type="slidenum">
              <a:rPr lang="nl-NL" smtClean="0"/>
              <a:pPr/>
              <a:t>‹nr.›</a:t>
            </a:fld>
            <a:endParaRPr lang="nl-NL" dirty="0"/>
          </a:p>
        </p:txBody>
      </p:sp>
    </p:spTree>
    <p:extLst>
      <p:ext uri="{BB962C8B-B14F-4D97-AF65-F5344CB8AC3E}">
        <p14:creationId xmlns:p14="http://schemas.microsoft.com/office/powerpoint/2010/main" xmlns="" val="3116132507"/>
      </p:ext>
    </p:extLst>
  </p:cSld>
  <p:clrMapOvr>
    <a:masterClrMapping/>
  </p:clrMapOvr>
  <p:transition>
    <p:split orient="vert"/>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7347DB5-17C3-E049-AD39-ED1DF09562DA}" type="datetime1">
              <a:rPr lang="nl-NL" smtClean="0"/>
              <a:pPr/>
              <a:t>3-4-2019</a:t>
            </a:fld>
            <a:endParaRPr lang="nl-NL" dirty="0"/>
          </a:p>
        </p:txBody>
      </p:sp>
      <p:sp>
        <p:nvSpPr>
          <p:cNvPr id="5" name="Tijdelijke aanduiding voor voettekst 4"/>
          <p:cNvSpPr>
            <a:spLocks noGrp="1"/>
          </p:cNvSpPr>
          <p:nvPr>
            <p:ph type="ftr" sz="quarter" idx="11"/>
          </p:nvPr>
        </p:nvSpPr>
        <p:spPr/>
        <p:txBody>
          <a:bodyPr/>
          <a:lstStyle/>
          <a:p>
            <a:r>
              <a:rPr lang="nl-NL"/>
              <a:t>Nieuwspoort 19 januari 2017</a:t>
            </a:r>
            <a:endParaRPr lang="nl-NL" dirty="0"/>
          </a:p>
        </p:txBody>
      </p:sp>
      <p:sp>
        <p:nvSpPr>
          <p:cNvPr id="6" name="Tijdelijke aanduiding voor dianummer 5"/>
          <p:cNvSpPr>
            <a:spLocks noGrp="1"/>
          </p:cNvSpPr>
          <p:nvPr>
            <p:ph type="sldNum" sz="quarter" idx="12"/>
          </p:nvPr>
        </p:nvSpPr>
        <p:spPr/>
        <p:txBody>
          <a:bodyPr/>
          <a:lstStyle/>
          <a:p>
            <a:fld id="{2CF2BF07-D425-4D4B-BE86-DA40E4C207EB}" type="slidenum">
              <a:rPr lang="nl-NL" smtClean="0"/>
              <a:pPr/>
              <a:t>‹nr.›</a:t>
            </a:fld>
            <a:endParaRPr lang="nl-NL" dirty="0"/>
          </a:p>
        </p:txBody>
      </p:sp>
    </p:spTree>
    <p:extLst>
      <p:ext uri="{BB962C8B-B14F-4D97-AF65-F5344CB8AC3E}">
        <p14:creationId xmlns:p14="http://schemas.microsoft.com/office/powerpoint/2010/main" xmlns="" val="3008521870"/>
      </p:ext>
    </p:extLst>
  </p:cSld>
  <p:clrMapOvr>
    <a:masterClrMapping/>
  </p:clrMapOvr>
  <p:transition>
    <p:split orient="vert"/>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xmlns="" id="{044F417A-8072-494C-BDCB-57F89FCCFCAE}"/>
              </a:ext>
            </a:extLst>
          </p:cNvPr>
          <p:cNvSpPr>
            <a:spLocks noGrp="1"/>
          </p:cNvSpPr>
          <p:nvPr>
            <p:ph type="dt" sz="half" idx="10"/>
          </p:nvPr>
        </p:nvSpPr>
        <p:spPr/>
        <p:txBody>
          <a:bodyPr/>
          <a:lstStyle/>
          <a:p>
            <a:fld id="{2C9C709E-9E1E-4384-BCDC-87E85589729E}" type="datetimeFigureOut">
              <a:rPr lang="en-US" smtClean="0"/>
              <a:pPr/>
              <a:t>4/3/2019</a:t>
            </a:fld>
            <a:endParaRPr lang="en-US"/>
          </a:p>
        </p:txBody>
      </p:sp>
      <p:sp>
        <p:nvSpPr>
          <p:cNvPr id="3" name="Tijdelijke aanduiding voor voettekst 2">
            <a:extLst>
              <a:ext uri="{FF2B5EF4-FFF2-40B4-BE49-F238E27FC236}">
                <a16:creationId xmlns:a16="http://schemas.microsoft.com/office/drawing/2014/main" xmlns="" id="{FB0F5D55-05FC-4213-981D-199D74A35FC4}"/>
              </a:ext>
            </a:extLst>
          </p:cNvPr>
          <p:cNvSpPr>
            <a:spLocks noGrp="1"/>
          </p:cNvSpPr>
          <p:nvPr>
            <p:ph type="ftr" sz="quarter" idx="11"/>
          </p:nvPr>
        </p:nvSpPr>
        <p:spPr/>
        <p:txBody>
          <a:bodyPr/>
          <a:lstStyle/>
          <a:p>
            <a:endParaRPr lang="en-US"/>
          </a:p>
        </p:txBody>
      </p:sp>
      <p:sp>
        <p:nvSpPr>
          <p:cNvPr id="4" name="Tijdelijke aanduiding voor dianummer 3">
            <a:extLst>
              <a:ext uri="{FF2B5EF4-FFF2-40B4-BE49-F238E27FC236}">
                <a16:creationId xmlns:a16="http://schemas.microsoft.com/office/drawing/2014/main" xmlns="" id="{14F7B340-7EEB-408C-A15D-E120AD30078A}"/>
              </a:ext>
            </a:extLst>
          </p:cNvPr>
          <p:cNvSpPr>
            <a:spLocks noGrp="1"/>
          </p:cNvSpPr>
          <p:nvPr>
            <p:ph type="sldNum" sz="quarter" idx="12"/>
          </p:nvPr>
        </p:nvSpPr>
        <p:spPr/>
        <p:txBody>
          <a:bodyPr/>
          <a:lstStyle/>
          <a:p>
            <a:fld id="{C4A2FBC8-7D17-4F26-B6E1-A3093B8292E7}" type="slidenum">
              <a:rPr lang="en-US" smtClean="0"/>
              <a:pPr/>
              <a:t>‹nr.›</a:t>
            </a:fld>
            <a:endParaRPr lang="en-US"/>
          </a:p>
        </p:txBody>
      </p:sp>
    </p:spTree>
    <p:extLst>
      <p:ext uri="{BB962C8B-B14F-4D97-AF65-F5344CB8AC3E}">
        <p14:creationId xmlns:p14="http://schemas.microsoft.com/office/powerpoint/2010/main" xmlns="" val="2971013641"/>
      </p:ext>
    </p:extLst>
  </p:cSld>
  <p:clrMapOvr>
    <a:masterClrMapping/>
  </p:clrMapOvr>
  <p:transition>
    <p:split orient="vert"/>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Title slide 4 pictures">
    <p:spTree>
      <p:nvGrpSpPr>
        <p:cNvPr id="1" name=""/>
        <p:cNvGrpSpPr/>
        <p:nvPr/>
      </p:nvGrpSpPr>
      <p:grpSpPr>
        <a:xfrm>
          <a:off x="0" y="0"/>
          <a:ext cx="0" cy="0"/>
          <a:chOff x="0" y="0"/>
          <a:chExt cx="0" cy="0"/>
        </a:xfrm>
      </p:grpSpPr>
      <p:sp>
        <p:nvSpPr>
          <p:cNvPr id="7" name="Text Placeholder 8"/>
          <p:cNvSpPr>
            <a:spLocks noGrp="1"/>
          </p:cNvSpPr>
          <p:nvPr>
            <p:ph type="body" sz="quarter" idx="22" hasCustomPrompt="1"/>
          </p:nvPr>
        </p:nvSpPr>
        <p:spPr>
          <a:xfrm>
            <a:off x="3191497" y="1547596"/>
            <a:ext cx="10248284" cy="648865"/>
          </a:xfrm>
          <a:prstGeom prst="rect">
            <a:avLst/>
          </a:prstGeom>
        </p:spPr>
        <p:txBody>
          <a:bodyPr vert="horz"/>
          <a:lstStyle>
            <a:lvl1pPr algn="l">
              <a:defRPr sz="2400" b="1" baseline="0">
                <a:solidFill>
                  <a:srgbClr val="FFFFFF"/>
                </a:solidFill>
                <a:latin typeface="Calibri"/>
                <a:cs typeface="Calibri"/>
              </a:defRPr>
            </a:lvl1pPr>
          </a:lstStyle>
          <a:p>
            <a:pPr lvl="0"/>
            <a:r>
              <a:rPr lang="en-US" dirty="0"/>
              <a:t>Enter subtitle here</a:t>
            </a:r>
          </a:p>
        </p:txBody>
      </p:sp>
      <p:sp>
        <p:nvSpPr>
          <p:cNvPr id="3" name="Title 2"/>
          <p:cNvSpPr>
            <a:spLocks noGrp="1"/>
          </p:cNvSpPr>
          <p:nvPr>
            <p:ph type="title"/>
          </p:nvPr>
        </p:nvSpPr>
        <p:spPr/>
        <p:txBody>
          <a:bodyPr>
            <a:normAutofit/>
          </a:bodyPr>
          <a:lstStyle>
            <a:lvl1pPr algn="l">
              <a:defRPr sz="4000"/>
            </a:lvl1pPr>
          </a:lstStyle>
          <a:p>
            <a:r>
              <a:rPr lang="nl-NL"/>
              <a:t>Klik om stijl te bewerken</a:t>
            </a:r>
            <a:endParaRPr lang="en-US"/>
          </a:p>
        </p:txBody>
      </p:sp>
      <p:sp>
        <p:nvSpPr>
          <p:cNvPr id="4" name="Date Placeholder 3"/>
          <p:cNvSpPr>
            <a:spLocks noGrp="1"/>
          </p:cNvSpPr>
          <p:nvPr>
            <p:ph type="dt" sz="half" idx="23"/>
          </p:nvPr>
        </p:nvSpPr>
        <p:spPr/>
        <p:txBody>
          <a:bodyPr/>
          <a:lstStyle/>
          <a:p>
            <a:fld id="{BAA3E174-4566-5D47-AFDB-22A5629C1ED1}" type="datetimeFigureOut">
              <a:rPr lang="en-US" smtClean="0"/>
              <a:pPr/>
              <a:t>4/3/2019</a:t>
            </a:fld>
            <a:endParaRPr lang="en-US" dirty="0"/>
          </a:p>
        </p:txBody>
      </p:sp>
      <p:sp>
        <p:nvSpPr>
          <p:cNvPr id="5" name="Footer Placeholder 4"/>
          <p:cNvSpPr>
            <a:spLocks noGrp="1"/>
          </p:cNvSpPr>
          <p:nvPr>
            <p:ph type="ftr" sz="quarter" idx="24"/>
          </p:nvPr>
        </p:nvSpPr>
        <p:spPr/>
        <p:txBody>
          <a:bodyPr/>
          <a:lstStyle/>
          <a:p>
            <a:endParaRPr lang="en-US" dirty="0"/>
          </a:p>
        </p:txBody>
      </p:sp>
      <p:sp>
        <p:nvSpPr>
          <p:cNvPr id="10" name="Picture Placeholder 2"/>
          <p:cNvSpPr>
            <a:spLocks noGrp="1" noChangeAspect="1"/>
          </p:cNvSpPr>
          <p:nvPr>
            <p:ph type="pic" sz="quarter" idx="26"/>
          </p:nvPr>
        </p:nvSpPr>
        <p:spPr>
          <a:xfrm>
            <a:off x="-60302" y="3491812"/>
            <a:ext cx="3251798" cy="2592387"/>
          </a:xfrm>
          <a:prstGeom prst="rect">
            <a:avLst/>
          </a:prstGeom>
        </p:spPr>
        <p:txBody>
          <a:bodyPr/>
          <a:lstStyle/>
          <a:p>
            <a:r>
              <a:rPr lang="nl-NL"/>
              <a:t>Klik op het pictogram als u een afbeelding wilt toevoegen</a:t>
            </a:r>
            <a:endParaRPr lang="en-GB"/>
          </a:p>
        </p:txBody>
      </p:sp>
      <p:sp>
        <p:nvSpPr>
          <p:cNvPr id="11" name="Picture Placeholder 2"/>
          <p:cNvSpPr>
            <a:spLocks noGrp="1" noChangeAspect="1"/>
          </p:cNvSpPr>
          <p:nvPr>
            <p:ph type="pic" sz="quarter" idx="27"/>
          </p:nvPr>
        </p:nvSpPr>
        <p:spPr>
          <a:xfrm>
            <a:off x="3361850" y="3491811"/>
            <a:ext cx="3251798" cy="2592387"/>
          </a:xfrm>
          <a:prstGeom prst="rect">
            <a:avLst/>
          </a:prstGeom>
        </p:spPr>
        <p:txBody>
          <a:bodyPr/>
          <a:lstStyle/>
          <a:p>
            <a:r>
              <a:rPr lang="nl-NL"/>
              <a:t>Klik op het pictogram als u een afbeelding wilt toevoegen</a:t>
            </a:r>
            <a:endParaRPr lang="en-GB"/>
          </a:p>
        </p:txBody>
      </p:sp>
      <p:sp>
        <p:nvSpPr>
          <p:cNvPr id="12" name="Picture Placeholder 2"/>
          <p:cNvSpPr>
            <a:spLocks noGrp="1" noChangeAspect="1"/>
          </p:cNvSpPr>
          <p:nvPr>
            <p:ph type="pic" sz="quarter" idx="28"/>
          </p:nvPr>
        </p:nvSpPr>
        <p:spPr>
          <a:xfrm>
            <a:off x="6784002" y="3491811"/>
            <a:ext cx="3251798" cy="2592387"/>
          </a:xfrm>
          <a:prstGeom prst="rect">
            <a:avLst/>
          </a:prstGeom>
        </p:spPr>
        <p:txBody>
          <a:bodyPr/>
          <a:lstStyle/>
          <a:p>
            <a:r>
              <a:rPr lang="nl-NL"/>
              <a:t>Klik op het pictogram als u een afbeelding wilt toevoegen</a:t>
            </a:r>
            <a:endParaRPr lang="en-GB"/>
          </a:p>
        </p:txBody>
      </p:sp>
      <p:sp>
        <p:nvSpPr>
          <p:cNvPr id="13" name="Picture Placeholder 2"/>
          <p:cNvSpPr>
            <a:spLocks noGrp="1" noChangeAspect="1"/>
          </p:cNvSpPr>
          <p:nvPr>
            <p:ph type="pic" sz="quarter" idx="29"/>
          </p:nvPr>
        </p:nvSpPr>
        <p:spPr>
          <a:xfrm>
            <a:off x="10206154" y="3491810"/>
            <a:ext cx="3251798" cy="2592387"/>
          </a:xfrm>
          <a:prstGeom prst="rect">
            <a:avLst/>
          </a:prstGeom>
        </p:spPr>
        <p:txBody>
          <a:bodyPr/>
          <a:lstStyle/>
          <a:p>
            <a:r>
              <a:rPr lang="nl-NL"/>
              <a:t>Klik op het pictogram als u een afbeelding wilt toevoegen</a:t>
            </a:r>
            <a:endParaRPr lang="en-GB"/>
          </a:p>
        </p:txBody>
      </p:sp>
    </p:spTree>
    <p:extLst>
      <p:ext uri="{BB962C8B-B14F-4D97-AF65-F5344CB8AC3E}">
        <p14:creationId xmlns:p14="http://schemas.microsoft.com/office/powerpoint/2010/main" xmlns="" val="2961492729"/>
      </p:ext>
    </p:extLst>
  </p:cSld>
  <p:clrMapOvr>
    <a:masterClrMapping/>
  </p:clrMapOvr>
  <p:transition>
    <p:split orient="vert"/>
  </p:transition>
</p:sldLayout>
</file>

<file path=ppt/slideLayouts/slideLayout20.xml><?xml version="1.0" encoding="utf-8"?>
<p:sldLayout xmlns:a="http://schemas.openxmlformats.org/drawingml/2006/main" xmlns:r="http://schemas.openxmlformats.org/officeDocument/2006/relationships" xmlns:p="http://schemas.openxmlformats.org/presentationml/2006/main" userDrawn="1">
  <p:cSld name="White without line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xmlns="" val="3455748069"/>
      </p:ext>
    </p:extLst>
  </p:cSld>
  <p:clrMapOvr>
    <a:masterClrMapping/>
  </p:clrMapOvr>
  <p:transition>
    <p:split orient="vert"/>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White without line - text only">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lvl1pPr>
              <a:defRPr sz="3998"/>
            </a:lvl1pPr>
          </a:lstStyle>
          <a:p>
            <a:r>
              <a:rPr lang="en-US"/>
              <a:t>Click to edit Master title style</a:t>
            </a:r>
          </a:p>
        </p:txBody>
      </p:sp>
      <p:sp>
        <p:nvSpPr>
          <p:cNvPr id="8" name="Footer Placeholder 7"/>
          <p:cNvSpPr>
            <a:spLocks noGrp="1"/>
          </p:cNvSpPr>
          <p:nvPr>
            <p:ph type="ftr" sz="quarter" idx="10"/>
          </p:nvPr>
        </p:nvSpPr>
        <p:spPr/>
        <p:txBody>
          <a:bodyPr/>
          <a:lstStyle/>
          <a:p>
            <a:endParaRPr lang="en-US" dirty="0"/>
          </a:p>
        </p:txBody>
      </p:sp>
      <p:sp>
        <p:nvSpPr>
          <p:cNvPr id="9" name="Text Placeholder 3"/>
          <p:cNvSpPr>
            <a:spLocks noGrp="1"/>
          </p:cNvSpPr>
          <p:nvPr>
            <p:ph type="body" sz="quarter" idx="11"/>
          </p:nvPr>
        </p:nvSpPr>
        <p:spPr>
          <a:xfrm>
            <a:off x="958777" y="1403573"/>
            <a:ext cx="11424867" cy="5328592"/>
          </a:xfrm>
          <a:prstGeom prst="rect">
            <a:avLst/>
          </a:prstGeom>
        </p:spPr>
        <p:txBody>
          <a:bodyPr vert="horz"/>
          <a:lstStyle>
            <a:lvl1pPr>
              <a:defRPr sz="3199">
                <a:solidFill>
                  <a:srgbClr val="0B3365"/>
                </a:solidFill>
              </a:defRPr>
            </a:lvl1pPr>
            <a:lvl2pPr>
              <a:defRPr sz="2799">
                <a:solidFill>
                  <a:srgbClr val="0B3365"/>
                </a:solidFill>
              </a:defRPr>
            </a:lvl2pPr>
            <a:lvl3pPr>
              <a:defRPr sz="2400">
                <a:solidFill>
                  <a:srgbClr val="0B3365"/>
                </a:solidFill>
              </a:defRPr>
            </a:lvl3pPr>
            <a:lvl4pPr>
              <a:defRPr sz="1800">
                <a:solidFill>
                  <a:srgbClr val="0B3365"/>
                </a:solidFill>
              </a:defRPr>
            </a:lvl4pPr>
            <a:lvl5pPr>
              <a:defRPr sz="1800">
                <a:solidFill>
                  <a:srgbClr val="0B3365"/>
                </a:solidFill>
              </a:defRPr>
            </a:lvl5pPr>
          </a:lstStyle>
          <a:p>
            <a:pPr lvl="0"/>
            <a:r>
              <a:rPr lang="en-US" dirty="0"/>
              <a:t>Click to edit Master text styles</a:t>
            </a:r>
          </a:p>
          <a:p>
            <a:pPr lvl="1"/>
            <a:r>
              <a:rPr lang="en-US" dirty="0"/>
              <a:t>Second level</a:t>
            </a:r>
          </a:p>
          <a:p>
            <a:pPr lvl="2"/>
            <a:r>
              <a:rPr lang="en-US"/>
              <a:t>Third level</a:t>
            </a:r>
            <a:endParaRPr lang="en-US" dirty="0"/>
          </a:p>
        </p:txBody>
      </p:sp>
    </p:spTree>
    <p:extLst>
      <p:ext uri="{BB962C8B-B14F-4D97-AF65-F5344CB8AC3E}">
        <p14:creationId xmlns:p14="http://schemas.microsoft.com/office/powerpoint/2010/main" xmlns="" val="3485608680"/>
      </p:ext>
    </p:extLst>
  </p:cSld>
  <p:clrMapOvr>
    <a:masterClrMapping/>
  </p:clrMapOvr>
  <p:transition>
    <p:split orient="vert"/>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preserve="1" userDrawn="1">
  <p:cSld name="White without line - 2 text boxes">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lvl1pPr>
              <a:defRPr sz="3998"/>
            </a:lvl1pPr>
          </a:lstStyle>
          <a:p>
            <a:r>
              <a:rPr lang="en-US"/>
              <a:t>Click to edit Master title style</a:t>
            </a:r>
          </a:p>
        </p:txBody>
      </p:sp>
      <p:sp>
        <p:nvSpPr>
          <p:cNvPr id="8" name="Footer Placeholder 7"/>
          <p:cNvSpPr>
            <a:spLocks noGrp="1"/>
          </p:cNvSpPr>
          <p:nvPr>
            <p:ph type="ftr" sz="quarter" idx="10"/>
          </p:nvPr>
        </p:nvSpPr>
        <p:spPr/>
        <p:txBody>
          <a:bodyPr/>
          <a:lstStyle/>
          <a:p>
            <a:endParaRPr lang="en-US" dirty="0"/>
          </a:p>
        </p:txBody>
      </p:sp>
      <p:sp>
        <p:nvSpPr>
          <p:cNvPr id="9" name="Text Placeholder 3"/>
          <p:cNvSpPr>
            <a:spLocks noGrp="1"/>
          </p:cNvSpPr>
          <p:nvPr>
            <p:ph type="body" sz="quarter" idx="11"/>
          </p:nvPr>
        </p:nvSpPr>
        <p:spPr>
          <a:xfrm>
            <a:off x="958778" y="1403573"/>
            <a:ext cx="5041030" cy="5328592"/>
          </a:xfrm>
          <a:prstGeom prst="rect">
            <a:avLst/>
          </a:prstGeom>
        </p:spPr>
        <p:txBody>
          <a:bodyPr vert="horz"/>
          <a:lstStyle>
            <a:lvl1pPr>
              <a:defRPr sz="3199">
                <a:solidFill>
                  <a:srgbClr val="0B3365"/>
                </a:solidFill>
              </a:defRPr>
            </a:lvl1pPr>
            <a:lvl2pPr>
              <a:defRPr sz="2799">
                <a:solidFill>
                  <a:srgbClr val="0B3365"/>
                </a:solidFill>
              </a:defRPr>
            </a:lvl2pPr>
            <a:lvl3pPr>
              <a:defRPr sz="2400">
                <a:solidFill>
                  <a:srgbClr val="0B3365"/>
                </a:solidFill>
              </a:defRPr>
            </a:lvl3pPr>
            <a:lvl4pPr>
              <a:defRPr sz="1800">
                <a:solidFill>
                  <a:srgbClr val="0B3365"/>
                </a:solidFill>
              </a:defRPr>
            </a:lvl4pPr>
            <a:lvl5pPr>
              <a:defRPr sz="1800">
                <a:solidFill>
                  <a:srgbClr val="0B3365"/>
                </a:solidFill>
              </a:defRPr>
            </a:lvl5pPr>
          </a:lstStyle>
          <a:p>
            <a:pPr lvl="0"/>
            <a:r>
              <a:rPr lang="en-US" dirty="0"/>
              <a:t>Click to edit Master text styles</a:t>
            </a:r>
          </a:p>
          <a:p>
            <a:pPr lvl="1"/>
            <a:r>
              <a:rPr lang="en-US" dirty="0"/>
              <a:t>Second level</a:t>
            </a:r>
          </a:p>
          <a:p>
            <a:pPr lvl="2"/>
            <a:r>
              <a:rPr lang="en-US"/>
              <a:t>Third level</a:t>
            </a:r>
            <a:endParaRPr lang="en-US" dirty="0"/>
          </a:p>
        </p:txBody>
      </p:sp>
      <p:sp>
        <p:nvSpPr>
          <p:cNvPr id="5" name="Text Placeholder 3"/>
          <p:cNvSpPr>
            <a:spLocks noGrp="1"/>
          </p:cNvSpPr>
          <p:nvPr>
            <p:ph type="body" sz="quarter" idx="12"/>
          </p:nvPr>
        </p:nvSpPr>
        <p:spPr>
          <a:xfrm>
            <a:off x="6575016" y="1403573"/>
            <a:ext cx="5041030" cy="5328592"/>
          </a:xfrm>
          <a:prstGeom prst="rect">
            <a:avLst/>
          </a:prstGeom>
        </p:spPr>
        <p:txBody>
          <a:bodyPr vert="horz"/>
          <a:lstStyle>
            <a:lvl1pPr>
              <a:defRPr sz="3199">
                <a:solidFill>
                  <a:srgbClr val="0B3365"/>
                </a:solidFill>
              </a:defRPr>
            </a:lvl1pPr>
            <a:lvl2pPr>
              <a:defRPr sz="2799">
                <a:solidFill>
                  <a:srgbClr val="0B3365"/>
                </a:solidFill>
              </a:defRPr>
            </a:lvl2pPr>
            <a:lvl3pPr>
              <a:defRPr sz="2400">
                <a:solidFill>
                  <a:srgbClr val="0B3365"/>
                </a:solidFill>
              </a:defRPr>
            </a:lvl3pPr>
            <a:lvl4pPr>
              <a:defRPr sz="1800">
                <a:solidFill>
                  <a:srgbClr val="0B3365"/>
                </a:solidFill>
              </a:defRPr>
            </a:lvl4pPr>
            <a:lvl5pPr>
              <a:defRPr sz="1800">
                <a:solidFill>
                  <a:srgbClr val="0B3365"/>
                </a:solidFill>
              </a:defRPr>
            </a:lvl5pPr>
          </a:lstStyle>
          <a:p>
            <a:pPr lvl="0"/>
            <a:r>
              <a:rPr lang="en-US" dirty="0"/>
              <a:t>Click to edit Master text styles</a:t>
            </a:r>
          </a:p>
          <a:p>
            <a:pPr lvl="1"/>
            <a:r>
              <a:rPr lang="en-US" dirty="0"/>
              <a:t>Second level</a:t>
            </a:r>
          </a:p>
          <a:p>
            <a:pPr lvl="2"/>
            <a:r>
              <a:rPr lang="en-US"/>
              <a:t>Third level</a:t>
            </a:r>
            <a:endParaRPr lang="en-US" dirty="0"/>
          </a:p>
        </p:txBody>
      </p:sp>
    </p:spTree>
    <p:extLst>
      <p:ext uri="{BB962C8B-B14F-4D97-AF65-F5344CB8AC3E}">
        <p14:creationId xmlns:p14="http://schemas.microsoft.com/office/powerpoint/2010/main" xmlns="" val="1094040195"/>
      </p:ext>
    </p:extLst>
  </p:cSld>
  <p:clrMapOvr>
    <a:masterClrMapping/>
  </p:clrMapOvr>
  <p:transition>
    <p:split orient="vert"/>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preserve="1" userDrawn="1">
  <p:cSld name="White without line - Text with 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98"/>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Content Placeholder 17"/>
          <p:cNvSpPr>
            <a:spLocks noGrp="1"/>
          </p:cNvSpPr>
          <p:nvPr>
            <p:ph sz="quarter" idx="16" hasCustomPrompt="1"/>
          </p:nvPr>
        </p:nvSpPr>
        <p:spPr>
          <a:xfrm>
            <a:off x="0" y="4067777"/>
            <a:ext cx="3263776" cy="2592387"/>
          </a:xfrm>
          <a:prstGeom prst="rect">
            <a:avLst/>
          </a:prstGeom>
        </p:spPr>
        <p:txBody>
          <a:bodyPr vert="horz"/>
          <a:lstStyle>
            <a:lvl1pPr marL="0" indent="0" algn="ctr">
              <a:buNone/>
              <a:defRPr sz="1000" baseline="0">
                <a:solidFill>
                  <a:schemeClr val="tx1"/>
                </a:solidFill>
                <a:sym typeface="Wingdings"/>
              </a:defRPr>
            </a:lvl1pPr>
          </a:lstStyle>
          <a:p>
            <a:pPr lvl="0"/>
            <a:r>
              <a:rPr lang="en-US" dirty="0"/>
              <a:t>Place object or media here.</a:t>
            </a:r>
          </a:p>
        </p:txBody>
      </p:sp>
      <p:sp>
        <p:nvSpPr>
          <p:cNvPr id="5" name="Content Placeholder 17"/>
          <p:cNvSpPr>
            <a:spLocks noGrp="1"/>
          </p:cNvSpPr>
          <p:nvPr>
            <p:ph sz="quarter" idx="17" hasCustomPrompt="1"/>
          </p:nvPr>
        </p:nvSpPr>
        <p:spPr>
          <a:xfrm>
            <a:off x="3392002" y="4067777"/>
            <a:ext cx="3263776" cy="2592387"/>
          </a:xfrm>
          <a:prstGeom prst="rect">
            <a:avLst/>
          </a:prstGeom>
        </p:spPr>
        <p:txBody>
          <a:bodyPr vert="horz"/>
          <a:lstStyle>
            <a:lvl1pPr marL="0" indent="0" algn="ctr">
              <a:buNone/>
              <a:defRPr sz="1000" baseline="0">
                <a:solidFill>
                  <a:srgbClr val="004577"/>
                </a:solidFill>
                <a:sym typeface="Wingdings"/>
              </a:defRPr>
            </a:lvl1pPr>
          </a:lstStyle>
          <a:p>
            <a:pPr lvl="0"/>
            <a:r>
              <a:rPr lang="en-US" dirty="0"/>
              <a:t>Place object or media here.</a:t>
            </a:r>
          </a:p>
        </p:txBody>
      </p:sp>
      <p:sp>
        <p:nvSpPr>
          <p:cNvPr id="6" name="Content Placeholder 17"/>
          <p:cNvSpPr>
            <a:spLocks noGrp="1"/>
          </p:cNvSpPr>
          <p:nvPr>
            <p:ph sz="quarter" idx="18" hasCustomPrompt="1"/>
          </p:nvPr>
        </p:nvSpPr>
        <p:spPr>
          <a:xfrm>
            <a:off x="6784002" y="4067777"/>
            <a:ext cx="3263776" cy="2592387"/>
          </a:xfrm>
          <a:prstGeom prst="rect">
            <a:avLst/>
          </a:prstGeom>
        </p:spPr>
        <p:txBody>
          <a:bodyPr vert="horz"/>
          <a:lstStyle>
            <a:lvl1pPr marL="0" indent="0" algn="ctr">
              <a:buNone/>
              <a:defRPr sz="1000" baseline="0">
                <a:solidFill>
                  <a:srgbClr val="004577"/>
                </a:solidFill>
                <a:sym typeface="Wingdings"/>
              </a:defRPr>
            </a:lvl1pPr>
          </a:lstStyle>
          <a:p>
            <a:pPr lvl="0"/>
            <a:r>
              <a:rPr lang="en-US" dirty="0"/>
              <a:t>Place object or media here.</a:t>
            </a:r>
          </a:p>
        </p:txBody>
      </p:sp>
      <p:sp>
        <p:nvSpPr>
          <p:cNvPr id="7" name="Content Placeholder 17"/>
          <p:cNvSpPr>
            <a:spLocks noGrp="1"/>
          </p:cNvSpPr>
          <p:nvPr>
            <p:ph sz="quarter" idx="19" hasCustomPrompt="1"/>
          </p:nvPr>
        </p:nvSpPr>
        <p:spPr>
          <a:xfrm>
            <a:off x="10176001" y="4067777"/>
            <a:ext cx="3263776" cy="2592387"/>
          </a:xfrm>
          <a:prstGeom prst="rect">
            <a:avLst/>
          </a:prstGeom>
        </p:spPr>
        <p:txBody>
          <a:bodyPr vert="horz"/>
          <a:lstStyle>
            <a:lvl1pPr marL="0" indent="0" algn="ctr">
              <a:buNone/>
              <a:defRPr sz="1000" baseline="0">
                <a:solidFill>
                  <a:srgbClr val="004577"/>
                </a:solidFill>
                <a:sym typeface="Wingdings"/>
              </a:defRPr>
            </a:lvl1pPr>
          </a:lstStyle>
          <a:p>
            <a:pPr lvl="0"/>
            <a:r>
              <a:rPr lang="en-US" dirty="0"/>
              <a:t>Place object or media here.</a:t>
            </a:r>
          </a:p>
        </p:txBody>
      </p:sp>
      <p:sp>
        <p:nvSpPr>
          <p:cNvPr id="8" name="Text Placeholder 3"/>
          <p:cNvSpPr>
            <a:spLocks noGrp="1"/>
          </p:cNvSpPr>
          <p:nvPr>
            <p:ph type="body" sz="quarter" idx="11"/>
          </p:nvPr>
        </p:nvSpPr>
        <p:spPr>
          <a:xfrm>
            <a:off x="958777" y="1403573"/>
            <a:ext cx="11424867" cy="2520280"/>
          </a:xfrm>
          <a:prstGeom prst="rect">
            <a:avLst/>
          </a:prstGeom>
        </p:spPr>
        <p:txBody>
          <a:bodyPr vert="horz"/>
          <a:lstStyle>
            <a:lvl1pPr>
              <a:defRPr sz="3199">
                <a:solidFill>
                  <a:srgbClr val="0B3365"/>
                </a:solidFill>
              </a:defRPr>
            </a:lvl1pPr>
            <a:lvl2pPr>
              <a:defRPr sz="2799">
                <a:solidFill>
                  <a:srgbClr val="0B3365"/>
                </a:solidFill>
              </a:defRPr>
            </a:lvl2pPr>
            <a:lvl3pPr>
              <a:defRPr sz="1998">
                <a:solidFill>
                  <a:srgbClr val="0B3365"/>
                </a:solidFill>
              </a:defRPr>
            </a:lvl3pPr>
            <a:lvl4pPr>
              <a:defRPr sz="1800">
                <a:solidFill>
                  <a:srgbClr val="0B3365"/>
                </a:solidFill>
              </a:defRPr>
            </a:lvl4pPr>
            <a:lvl5pPr>
              <a:defRPr sz="1800">
                <a:solidFill>
                  <a:srgbClr val="0B3365"/>
                </a:solidFill>
              </a:defRPr>
            </a:lvl5pPr>
          </a:lstStyle>
          <a:p>
            <a:pPr lvl="0"/>
            <a:r>
              <a:rPr lang="en-US" dirty="0"/>
              <a:t>Click to edit Master text styles</a:t>
            </a:r>
          </a:p>
          <a:p>
            <a:pPr lvl="1"/>
            <a:r>
              <a:rPr lang="en-US"/>
              <a:t>Second level</a:t>
            </a:r>
            <a:endParaRPr lang="en-US" dirty="0"/>
          </a:p>
        </p:txBody>
      </p:sp>
    </p:spTree>
    <p:extLst>
      <p:ext uri="{BB962C8B-B14F-4D97-AF65-F5344CB8AC3E}">
        <p14:creationId xmlns:p14="http://schemas.microsoft.com/office/powerpoint/2010/main" xmlns="" val="627884187"/>
      </p:ext>
    </p:extLst>
  </p:cSld>
  <p:clrMapOvr>
    <a:masterClrMapping/>
  </p:clrMapOvr>
  <p:transition>
    <p:split orient="vert"/>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preserve="1" userDrawn="1">
  <p:cSld name="White without line - Text with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98"/>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5" name="Content Placeholder 17"/>
          <p:cNvSpPr>
            <a:spLocks noGrp="1"/>
          </p:cNvSpPr>
          <p:nvPr>
            <p:ph sz="quarter" idx="17" hasCustomPrompt="1"/>
          </p:nvPr>
        </p:nvSpPr>
        <p:spPr>
          <a:xfrm>
            <a:off x="9119966" y="1475582"/>
            <a:ext cx="3263776" cy="2448272"/>
          </a:xfrm>
          <a:prstGeom prst="rect">
            <a:avLst/>
          </a:prstGeom>
        </p:spPr>
        <p:txBody>
          <a:bodyPr vert="horz"/>
          <a:lstStyle>
            <a:lvl1pPr marL="0" indent="0">
              <a:buNone/>
              <a:defRPr sz="1000" baseline="0">
                <a:solidFill>
                  <a:srgbClr val="004577"/>
                </a:solidFill>
                <a:sym typeface="Wingdings"/>
              </a:defRPr>
            </a:lvl1pPr>
          </a:lstStyle>
          <a:p>
            <a:pPr lvl="0"/>
            <a:r>
              <a:rPr lang="en-US" dirty="0"/>
              <a:t>Place object or media here.</a:t>
            </a:r>
          </a:p>
        </p:txBody>
      </p:sp>
      <p:sp>
        <p:nvSpPr>
          <p:cNvPr id="6" name="Content Placeholder 17"/>
          <p:cNvSpPr>
            <a:spLocks noGrp="1"/>
          </p:cNvSpPr>
          <p:nvPr>
            <p:ph sz="quarter" idx="18" hasCustomPrompt="1"/>
          </p:nvPr>
        </p:nvSpPr>
        <p:spPr>
          <a:xfrm>
            <a:off x="9120295" y="4211892"/>
            <a:ext cx="3263776" cy="2448371"/>
          </a:xfrm>
          <a:prstGeom prst="rect">
            <a:avLst/>
          </a:prstGeom>
        </p:spPr>
        <p:txBody>
          <a:bodyPr vert="horz"/>
          <a:lstStyle>
            <a:lvl1pPr marL="0" indent="0">
              <a:buNone/>
              <a:defRPr sz="1000" baseline="0">
                <a:solidFill>
                  <a:srgbClr val="004577"/>
                </a:solidFill>
                <a:sym typeface="Wingdings"/>
              </a:defRPr>
            </a:lvl1pPr>
          </a:lstStyle>
          <a:p>
            <a:pPr lvl="0"/>
            <a:r>
              <a:rPr lang="en-US" dirty="0"/>
              <a:t>Place object or media here.</a:t>
            </a:r>
          </a:p>
        </p:txBody>
      </p:sp>
      <p:sp>
        <p:nvSpPr>
          <p:cNvPr id="7" name="Text Placeholder 3"/>
          <p:cNvSpPr>
            <a:spLocks noGrp="1"/>
          </p:cNvSpPr>
          <p:nvPr>
            <p:ph type="body" sz="quarter" idx="19"/>
          </p:nvPr>
        </p:nvSpPr>
        <p:spPr>
          <a:xfrm>
            <a:off x="958776" y="1475581"/>
            <a:ext cx="7681174" cy="5184576"/>
          </a:xfrm>
          <a:prstGeom prst="rect">
            <a:avLst/>
          </a:prstGeom>
        </p:spPr>
        <p:txBody>
          <a:bodyPr vert="horz"/>
          <a:lstStyle>
            <a:lvl1pPr>
              <a:defRPr sz="3199">
                <a:solidFill>
                  <a:srgbClr val="0B3365"/>
                </a:solidFill>
              </a:defRPr>
            </a:lvl1pPr>
            <a:lvl2pPr>
              <a:defRPr sz="2799">
                <a:solidFill>
                  <a:srgbClr val="0B3365"/>
                </a:solidFill>
              </a:defRPr>
            </a:lvl2pPr>
            <a:lvl3pPr>
              <a:defRPr sz="2400">
                <a:solidFill>
                  <a:srgbClr val="0B3365"/>
                </a:solidFill>
              </a:defRPr>
            </a:lvl3pPr>
            <a:lvl4pPr>
              <a:defRPr sz="1800">
                <a:solidFill>
                  <a:srgbClr val="0B3365"/>
                </a:solidFill>
              </a:defRPr>
            </a:lvl4pPr>
            <a:lvl5pPr>
              <a:defRPr sz="1800">
                <a:solidFill>
                  <a:srgbClr val="0B3365"/>
                </a:solidFill>
              </a:defRPr>
            </a:lvl5pPr>
          </a:lstStyle>
          <a:p>
            <a:pPr lvl="0"/>
            <a:r>
              <a:rPr lang="en-US" dirty="0"/>
              <a:t>Click to edit Master text styles</a:t>
            </a:r>
          </a:p>
          <a:p>
            <a:pPr lvl="1"/>
            <a:r>
              <a:rPr lang="en-US" dirty="0"/>
              <a:t>Second level</a:t>
            </a:r>
          </a:p>
          <a:p>
            <a:pPr lvl="2"/>
            <a:r>
              <a:rPr lang="en-US"/>
              <a:t>Third level</a:t>
            </a:r>
            <a:endParaRPr lang="en-US" dirty="0"/>
          </a:p>
        </p:txBody>
      </p:sp>
    </p:spTree>
    <p:extLst>
      <p:ext uri="{BB962C8B-B14F-4D97-AF65-F5344CB8AC3E}">
        <p14:creationId xmlns:p14="http://schemas.microsoft.com/office/powerpoint/2010/main" xmlns="" val="3769098652"/>
      </p:ext>
    </p:extLst>
  </p:cSld>
  <p:clrMapOvr>
    <a:masterClrMapping/>
  </p:clrMapOvr>
  <p:transition>
    <p:split orient="vert"/>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preserve="1" userDrawn="1">
  <p:cSld name="White without line - Titel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98"/>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Content Placeholder 17"/>
          <p:cNvSpPr>
            <a:spLocks noGrp="1"/>
          </p:cNvSpPr>
          <p:nvPr>
            <p:ph sz="quarter" idx="17"/>
          </p:nvPr>
        </p:nvSpPr>
        <p:spPr>
          <a:xfrm>
            <a:off x="0" y="1403573"/>
            <a:ext cx="13439775" cy="5256584"/>
          </a:xfrm>
          <a:prstGeom prst="rect">
            <a:avLst/>
          </a:prstGeom>
        </p:spPr>
        <p:txBody>
          <a:bodyPr vert="horz"/>
          <a:lstStyle>
            <a:lvl1pPr marL="0" indent="0" algn="ctr">
              <a:buNone/>
              <a:defRPr sz="1200" baseline="0">
                <a:solidFill>
                  <a:srgbClr val="004577"/>
                </a:solidFill>
                <a:sym typeface="Wingdings"/>
              </a:defRPr>
            </a:lvl1pPr>
          </a:lstStyle>
          <a:p>
            <a:pPr lvl="0"/>
            <a:endParaRPr lang="en-US" dirty="0"/>
          </a:p>
          <a:p>
            <a:pPr lvl="0"/>
            <a:endParaRPr lang="en-US" dirty="0"/>
          </a:p>
          <a:p>
            <a:pPr lvl="0"/>
            <a:r>
              <a:rPr lang="en-US" dirty="0"/>
              <a:t>Place object or media here.</a:t>
            </a:r>
          </a:p>
        </p:txBody>
      </p:sp>
    </p:spTree>
    <p:extLst>
      <p:ext uri="{BB962C8B-B14F-4D97-AF65-F5344CB8AC3E}">
        <p14:creationId xmlns:p14="http://schemas.microsoft.com/office/powerpoint/2010/main" xmlns="" val="3349695062"/>
      </p:ext>
    </p:extLst>
  </p:cSld>
  <p:clrMapOvr>
    <a:masterClrMapping/>
  </p:clrMapOvr>
  <p:transition>
    <p:split orient="vert"/>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preserve="1" userDrawn="1">
  <p:cSld name="White without line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98"/>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xmlns="" val="3606526589"/>
      </p:ext>
    </p:extLst>
  </p:cSld>
  <p:clrMapOvr>
    <a:masterClrMapping/>
  </p:clrMapOvr>
  <p:transition>
    <p:split orient="vert"/>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preserve="1" userDrawn="1">
  <p:cSld name="White without line - Pictur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Content Placeholder 17"/>
          <p:cNvSpPr>
            <a:spLocks noGrp="1"/>
          </p:cNvSpPr>
          <p:nvPr>
            <p:ph sz="quarter" idx="17"/>
          </p:nvPr>
        </p:nvSpPr>
        <p:spPr>
          <a:xfrm>
            <a:off x="0" y="251445"/>
            <a:ext cx="13439775" cy="6408712"/>
          </a:xfrm>
          <a:prstGeom prst="rect">
            <a:avLst/>
          </a:prstGeom>
        </p:spPr>
        <p:txBody>
          <a:bodyPr vert="horz"/>
          <a:lstStyle>
            <a:lvl1pPr marL="0" indent="0" algn="ctr">
              <a:buNone/>
              <a:defRPr sz="1200" baseline="0">
                <a:solidFill>
                  <a:srgbClr val="004577"/>
                </a:solidFill>
                <a:sym typeface="Wingdings"/>
              </a:defRPr>
            </a:lvl1pPr>
          </a:lstStyle>
          <a:p>
            <a:pPr lvl="0"/>
            <a:endParaRPr lang="en-US" dirty="0"/>
          </a:p>
          <a:p>
            <a:pPr lvl="0"/>
            <a:endParaRPr lang="en-US" dirty="0"/>
          </a:p>
          <a:p>
            <a:pPr lvl="0"/>
            <a:r>
              <a:rPr lang="en-US" dirty="0"/>
              <a:t>Place object or media here.</a:t>
            </a:r>
          </a:p>
        </p:txBody>
      </p:sp>
    </p:spTree>
    <p:extLst>
      <p:ext uri="{BB962C8B-B14F-4D97-AF65-F5344CB8AC3E}">
        <p14:creationId xmlns:p14="http://schemas.microsoft.com/office/powerpoint/2010/main" xmlns="" val="1932438577"/>
      </p:ext>
    </p:extLst>
  </p:cSld>
  <p:clrMapOvr>
    <a:masterClrMapping/>
  </p:clrMapOvr>
  <p:transition>
    <p:split orient="vert"/>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White without line - Empty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xmlns="" val="2133930061"/>
      </p:ext>
    </p:extLst>
  </p:cSld>
  <p:clrMapOvr>
    <a:masterClrMapping/>
  </p:clrMapOvr>
  <p:transition>
    <p:split orient="vert"/>
  </p:transition>
</p:sldLayout>
</file>

<file path=ppt/slideLayouts/slideLayout29.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nl-NL"/>
              <a:t>Klik om de stijl te bewerken</a:t>
            </a:r>
          </a:p>
        </p:txBody>
      </p:sp>
      <p:sp>
        <p:nvSpPr>
          <p:cNvPr id="3" name="Tijdelijke aanduiding voor inhoud 2"/>
          <p:cNvSpPr>
            <a:spLocks noGrp="1"/>
          </p:cNvSpPr>
          <p:nvPr>
            <p:ph idx="1"/>
          </p:nvPr>
        </p:nvSpPr>
        <p:spPr/>
        <p:txBody>
          <a:bodyPr/>
          <a:lstStyle/>
          <a:p>
            <a:pPr lvl="0"/>
            <a:r>
              <a:rPr lang="nl-NL"/>
              <a:t>Klik om de modelstijlen te bewerken</a:t>
            </a:r>
          </a:p>
          <a:p>
            <a:pPr lvl="1"/>
            <a:r>
              <a:rPr lang="nl-NL"/>
              <a:t>Tweede niveau</a:t>
            </a:r>
          </a:p>
          <a:p>
            <a:pPr lvl="2"/>
            <a:r>
              <a:rPr lang="nl-NL"/>
              <a:t>Derde niveau</a:t>
            </a:r>
          </a:p>
          <a:p>
            <a:pPr lvl="3"/>
            <a:r>
              <a:rPr lang="nl-NL"/>
              <a:t>Vierde niveau</a:t>
            </a:r>
          </a:p>
          <a:p>
            <a:pPr lvl="4"/>
            <a:r>
              <a:rPr lang="nl-NL"/>
              <a:t>Vijfde niveau</a:t>
            </a:r>
          </a:p>
        </p:txBody>
      </p:sp>
      <p:sp>
        <p:nvSpPr>
          <p:cNvPr id="4" name="Tijdelijke aanduiding voor datum 3"/>
          <p:cNvSpPr>
            <a:spLocks noGrp="1"/>
          </p:cNvSpPr>
          <p:nvPr>
            <p:ph type="dt" sz="half" idx="10"/>
          </p:nvPr>
        </p:nvSpPr>
        <p:spPr/>
        <p:txBody>
          <a:bodyPr/>
          <a:lstStyle/>
          <a:p>
            <a:fld id="{77347DB5-17C3-E049-AD39-ED1DF09562DA}" type="datetime1">
              <a:rPr lang="nl-NL" smtClean="0"/>
              <a:pPr/>
              <a:t>3-4-2019</a:t>
            </a:fld>
            <a:endParaRPr lang="nl-NL" dirty="0"/>
          </a:p>
        </p:txBody>
      </p:sp>
      <p:sp>
        <p:nvSpPr>
          <p:cNvPr id="5" name="Tijdelijke aanduiding voor voettekst 4"/>
          <p:cNvSpPr>
            <a:spLocks noGrp="1"/>
          </p:cNvSpPr>
          <p:nvPr>
            <p:ph type="ftr" sz="quarter" idx="11"/>
          </p:nvPr>
        </p:nvSpPr>
        <p:spPr/>
        <p:txBody>
          <a:bodyPr/>
          <a:lstStyle/>
          <a:p>
            <a:r>
              <a:rPr lang="nl-NL"/>
              <a:t>Nieuwspoort 19 januari 2017</a:t>
            </a:r>
            <a:endParaRPr lang="nl-NL" dirty="0"/>
          </a:p>
        </p:txBody>
      </p:sp>
      <p:sp>
        <p:nvSpPr>
          <p:cNvPr id="6" name="Tijdelijke aanduiding voor dianummer 5"/>
          <p:cNvSpPr>
            <a:spLocks noGrp="1"/>
          </p:cNvSpPr>
          <p:nvPr>
            <p:ph type="sldNum" sz="quarter" idx="12"/>
          </p:nvPr>
        </p:nvSpPr>
        <p:spPr/>
        <p:txBody>
          <a:bodyPr/>
          <a:lstStyle/>
          <a:p>
            <a:fld id="{2CF2BF07-D425-4D4B-BE86-DA40E4C207EB}" type="slidenum">
              <a:rPr lang="nl-NL" smtClean="0"/>
              <a:pPr/>
              <a:t>‹nr.›</a:t>
            </a:fld>
            <a:endParaRPr lang="nl-NL" dirty="0"/>
          </a:p>
        </p:txBody>
      </p:sp>
    </p:spTree>
    <p:extLst>
      <p:ext uri="{BB962C8B-B14F-4D97-AF65-F5344CB8AC3E}">
        <p14:creationId xmlns:p14="http://schemas.microsoft.com/office/powerpoint/2010/main" xmlns="" val="882231660"/>
      </p:ext>
    </p:extLst>
  </p:cSld>
  <p:clrMapOvr>
    <a:masterClrMapping/>
  </p:clrMapOvr>
  <p:transition>
    <p:split orient="vert"/>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Title slide 1 picture">
    <p:spTree>
      <p:nvGrpSpPr>
        <p:cNvPr id="1" name=""/>
        <p:cNvGrpSpPr/>
        <p:nvPr/>
      </p:nvGrpSpPr>
      <p:grpSpPr>
        <a:xfrm>
          <a:off x="0" y="0"/>
          <a:ext cx="0" cy="0"/>
          <a:chOff x="0" y="0"/>
          <a:chExt cx="0" cy="0"/>
        </a:xfrm>
      </p:grpSpPr>
      <p:sp>
        <p:nvSpPr>
          <p:cNvPr id="3" name="Text Placeholder 8"/>
          <p:cNvSpPr>
            <a:spLocks noGrp="1"/>
          </p:cNvSpPr>
          <p:nvPr>
            <p:ph type="body" sz="quarter" idx="22" hasCustomPrompt="1"/>
          </p:nvPr>
        </p:nvSpPr>
        <p:spPr>
          <a:xfrm>
            <a:off x="3191497" y="1547596"/>
            <a:ext cx="10248284" cy="648865"/>
          </a:xfrm>
          <a:prstGeom prst="rect">
            <a:avLst/>
          </a:prstGeom>
        </p:spPr>
        <p:txBody>
          <a:bodyPr vert="horz"/>
          <a:lstStyle>
            <a:lvl1pPr algn="l">
              <a:defRPr sz="2400" b="1" baseline="0">
                <a:solidFill>
                  <a:srgbClr val="FFFFFF"/>
                </a:solidFill>
                <a:latin typeface="Calibri"/>
                <a:cs typeface="Calibri"/>
              </a:defRPr>
            </a:lvl1pPr>
          </a:lstStyle>
          <a:p>
            <a:pPr lvl="0"/>
            <a:r>
              <a:rPr lang="en-US" dirty="0"/>
              <a:t>Enter subtitle here</a:t>
            </a:r>
          </a:p>
        </p:txBody>
      </p:sp>
      <p:sp>
        <p:nvSpPr>
          <p:cNvPr id="4" name="Title 3"/>
          <p:cNvSpPr>
            <a:spLocks noGrp="1"/>
          </p:cNvSpPr>
          <p:nvPr>
            <p:ph type="title"/>
          </p:nvPr>
        </p:nvSpPr>
        <p:spPr/>
        <p:txBody>
          <a:bodyPr>
            <a:normAutofit/>
          </a:bodyPr>
          <a:lstStyle>
            <a:lvl1pPr>
              <a:defRPr sz="4000"/>
            </a:lvl1pPr>
          </a:lstStyle>
          <a:p>
            <a:r>
              <a:rPr lang="nl-NL"/>
              <a:t>Klik om stijl te bewerken</a:t>
            </a:r>
            <a:endParaRPr lang="en-US"/>
          </a:p>
        </p:txBody>
      </p:sp>
      <p:sp>
        <p:nvSpPr>
          <p:cNvPr id="6" name="Date Placeholder 5"/>
          <p:cNvSpPr>
            <a:spLocks noGrp="1"/>
          </p:cNvSpPr>
          <p:nvPr>
            <p:ph type="dt" sz="half" idx="23"/>
          </p:nvPr>
        </p:nvSpPr>
        <p:spPr/>
        <p:txBody>
          <a:bodyPr/>
          <a:lstStyle/>
          <a:p>
            <a:fld id="{BAA3E174-4566-5D47-AFDB-22A5629C1ED1}" type="datetimeFigureOut">
              <a:rPr lang="en-US" smtClean="0"/>
              <a:pPr/>
              <a:t>4/3/2019</a:t>
            </a:fld>
            <a:endParaRPr lang="en-US" dirty="0"/>
          </a:p>
        </p:txBody>
      </p:sp>
      <p:sp>
        <p:nvSpPr>
          <p:cNvPr id="7" name="Footer Placeholder 6"/>
          <p:cNvSpPr>
            <a:spLocks noGrp="1"/>
          </p:cNvSpPr>
          <p:nvPr>
            <p:ph type="ftr" sz="quarter" idx="24"/>
          </p:nvPr>
        </p:nvSpPr>
        <p:spPr/>
        <p:txBody>
          <a:bodyPr/>
          <a:lstStyle/>
          <a:p>
            <a:endParaRPr lang="en-US" dirty="0"/>
          </a:p>
        </p:txBody>
      </p:sp>
      <p:sp>
        <p:nvSpPr>
          <p:cNvPr id="8" name="Picture Placeholder 7"/>
          <p:cNvSpPr>
            <a:spLocks noGrp="1" noChangeAspect="1"/>
          </p:cNvSpPr>
          <p:nvPr>
            <p:ph type="pic" sz="quarter" idx="25"/>
          </p:nvPr>
        </p:nvSpPr>
        <p:spPr>
          <a:xfrm>
            <a:off x="0" y="2483569"/>
            <a:ext cx="13439775" cy="4392612"/>
          </a:xfrm>
          <a:prstGeom prst="rect">
            <a:avLst/>
          </a:prstGeom>
        </p:spPr>
        <p:txBody>
          <a:bodyPr/>
          <a:lstStyle/>
          <a:p>
            <a:r>
              <a:rPr lang="nl-NL"/>
              <a:t>Klik op het pictogram als u een afbeelding wilt toevoegen</a:t>
            </a:r>
            <a:endParaRPr lang="en-GB"/>
          </a:p>
        </p:txBody>
      </p:sp>
    </p:spTree>
    <p:extLst>
      <p:ext uri="{BB962C8B-B14F-4D97-AF65-F5344CB8AC3E}">
        <p14:creationId xmlns:p14="http://schemas.microsoft.com/office/powerpoint/2010/main" xmlns="" val="2398316320"/>
      </p:ext>
    </p:extLst>
  </p:cSld>
  <p:clrMapOvr>
    <a:masterClrMapping/>
  </p:clrMapOvr>
  <p:transition>
    <p:split orient="vert"/>
  </p:transition>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White without line - text only">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lvl1pPr>
              <a:defRPr sz="3998"/>
            </a:lvl1pPr>
          </a:lstStyle>
          <a:p>
            <a:r>
              <a:rPr lang="en-US"/>
              <a:t>Click to edit Master title style</a:t>
            </a:r>
          </a:p>
        </p:txBody>
      </p:sp>
      <p:sp>
        <p:nvSpPr>
          <p:cNvPr id="8" name="Footer Placeholder 7"/>
          <p:cNvSpPr>
            <a:spLocks noGrp="1"/>
          </p:cNvSpPr>
          <p:nvPr>
            <p:ph type="ftr" sz="quarter" idx="10"/>
          </p:nvPr>
        </p:nvSpPr>
        <p:spPr/>
        <p:txBody>
          <a:bodyPr/>
          <a:lstStyle/>
          <a:p>
            <a:endParaRPr lang="en-US" dirty="0"/>
          </a:p>
        </p:txBody>
      </p:sp>
      <p:sp>
        <p:nvSpPr>
          <p:cNvPr id="9" name="Text Placeholder 3"/>
          <p:cNvSpPr>
            <a:spLocks noGrp="1"/>
          </p:cNvSpPr>
          <p:nvPr>
            <p:ph type="body" sz="quarter" idx="11"/>
          </p:nvPr>
        </p:nvSpPr>
        <p:spPr>
          <a:xfrm>
            <a:off x="958777" y="1403573"/>
            <a:ext cx="11424867" cy="5328592"/>
          </a:xfrm>
          <a:prstGeom prst="rect">
            <a:avLst/>
          </a:prstGeom>
        </p:spPr>
        <p:txBody>
          <a:bodyPr vert="horz"/>
          <a:lstStyle>
            <a:lvl1pPr>
              <a:defRPr sz="3199">
                <a:solidFill>
                  <a:srgbClr val="0B3365"/>
                </a:solidFill>
              </a:defRPr>
            </a:lvl1pPr>
            <a:lvl2pPr>
              <a:defRPr sz="2799">
                <a:solidFill>
                  <a:srgbClr val="0B3365"/>
                </a:solidFill>
              </a:defRPr>
            </a:lvl2pPr>
            <a:lvl3pPr>
              <a:defRPr sz="2400">
                <a:solidFill>
                  <a:srgbClr val="0B3365"/>
                </a:solidFill>
              </a:defRPr>
            </a:lvl3pPr>
            <a:lvl4pPr>
              <a:defRPr sz="1800">
                <a:solidFill>
                  <a:srgbClr val="0B3365"/>
                </a:solidFill>
              </a:defRPr>
            </a:lvl4pPr>
            <a:lvl5pPr>
              <a:defRPr sz="1800">
                <a:solidFill>
                  <a:srgbClr val="0B3365"/>
                </a:solidFill>
              </a:defRPr>
            </a:lvl5pPr>
          </a:lstStyle>
          <a:p>
            <a:pPr lvl="0"/>
            <a:r>
              <a:rPr lang="en-US" dirty="0"/>
              <a:t>Click to edit Master text styles</a:t>
            </a:r>
          </a:p>
          <a:p>
            <a:pPr lvl="1"/>
            <a:r>
              <a:rPr lang="en-US" dirty="0"/>
              <a:t>Second level</a:t>
            </a:r>
          </a:p>
          <a:p>
            <a:pPr lvl="2"/>
            <a:r>
              <a:rPr lang="en-US"/>
              <a:t>Third level</a:t>
            </a:r>
            <a:endParaRPr lang="en-US" dirty="0"/>
          </a:p>
        </p:txBody>
      </p:sp>
    </p:spTree>
    <p:extLst>
      <p:ext uri="{BB962C8B-B14F-4D97-AF65-F5344CB8AC3E}">
        <p14:creationId xmlns:p14="http://schemas.microsoft.com/office/powerpoint/2010/main" xmlns="" val="1155368376"/>
      </p:ext>
    </p:extLst>
  </p:cSld>
  <p:clrMapOvr>
    <a:masterClrMapping/>
  </p:clrMapOvr>
  <p:transition>
    <p:split orient="vert"/>
  </p:transition>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White without line - 2 text boxes">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lvl1pPr>
              <a:defRPr sz="3998"/>
            </a:lvl1pPr>
          </a:lstStyle>
          <a:p>
            <a:r>
              <a:rPr lang="en-US"/>
              <a:t>Click to edit Master title style</a:t>
            </a:r>
          </a:p>
        </p:txBody>
      </p:sp>
      <p:sp>
        <p:nvSpPr>
          <p:cNvPr id="8" name="Footer Placeholder 7"/>
          <p:cNvSpPr>
            <a:spLocks noGrp="1"/>
          </p:cNvSpPr>
          <p:nvPr>
            <p:ph type="ftr" sz="quarter" idx="10"/>
          </p:nvPr>
        </p:nvSpPr>
        <p:spPr/>
        <p:txBody>
          <a:bodyPr/>
          <a:lstStyle/>
          <a:p>
            <a:endParaRPr lang="en-US" dirty="0"/>
          </a:p>
        </p:txBody>
      </p:sp>
      <p:sp>
        <p:nvSpPr>
          <p:cNvPr id="9" name="Text Placeholder 3"/>
          <p:cNvSpPr>
            <a:spLocks noGrp="1"/>
          </p:cNvSpPr>
          <p:nvPr>
            <p:ph type="body" sz="quarter" idx="11"/>
          </p:nvPr>
        </p:nvSpPr>
        <p:spPr>
          <a:xfrm>
            <a:off x="958778" y="1403573"/>
            <a:ext cx="5041030" cy="5328592"/>
          </a:xfrm>
          <a:prstGeom prst="rect">
            <a:avLst/>
          </a:prstGeom>
        </p:spPr>
        <p:txBody>
          <a:bodyPr vert="horz"/>
          <a:lstStyle>
            <a:lvl1pPr>
              <a:defRPr sz="3199">
                <a:solidFill>
                  <a:srgbClr val="0B3365"/>
                </a:solidFill>
              </a:defRPr>
            </a:lvl1pPr>
            <a:lvl2pPr>
              <a:defRPr sz="2799">
                <a:solidFill>
                  <a:srgbClr val="0B3365"/>
                </a:solidFill>
              </a:defRPr>
            </a:lvl2pPr>
            <a:lvl3pPr>
              <a:defRPr sz="2400">
                <a:solidFill>
                  <a:srgbClr val="0B3365"/>
                </a:solidFill>
              </a:defRPr>
            </a:lvl3pPr>
            <a:lvl4pPr>
              <a:defRPr sz="1800">
                <a:solidFill>
                  <a:srgbClr val="0B3365"/>
                </a:solidFill>
              </a:defRPr>
            </a:lvl4pPr>
            <a:lvl5pPr>
              <a:defRPr sz="1800">
                <a:solidFill>
                  <a:srgbClr val="0B3365"/>
                </a:solidFill>
              </a:defRPr>
            </a:lvl5pPr>
          </a:lstStyle>
          <a:p>
            <a:pPr lvl="0"/>
            <a:r>
              <a:rPr lang="en-US" dirty="0"/>
              <a:t>Click to edit Master text styles</a:t>
            </a:r>
          </a:p>
          <a:p>
            <a:pPr lvl="1"/>
            <a:r>
              <a:rPr lang="en-US" dirty="0"/>
              <a:t>Second level</a:t>
            </a:r>
          </a:p>
          <a:p>
            <a:pPr lvl="2"/>
            <a:r>
              <a:rPr lang="en-US"/>
              <a:t>Third level</a:t>
            </a:r>
            <a:endParaRPr lang="en-US" dirty="0"/>
          </a:p>
        </p:txBody>
      </p:sp>
      <p:sp>
        <p:nvSpPr>
          <p:cNvPr id="5" name="Text Placeholder 3"/>
          <p:cNvSpPr>
            <a:spLocks noGrp="1"/>
          </p:cNvSpPr>
          <p:nvPr>
            <p:ph type="body" sz="quarter" idx="12"/>
          </p:nvPr>
        </p:nvSpPr>
        <p:spPr>
          <a:xfrm>
            <a:off x="6575016" y="1403573"/>
            <a:ext cx="5041030" cy="5328592"/>
          </a:xfrm>
          <a:prstGeom prst="rect">
            <a:avLst/>
          </a:prstGeom>
        </p:spPr>
        <p:txBody>
          <a:bodyPr vert="horz"/>
          <a:lstStyle>
            <a:lvl1pPr>
              <a:defRPr sz="3199">
                <a:solidFill>
                  <a:srgbClr val="0B3365"/>
                </a:solidFill>
              </a:defRPr>
            </a:lvl1pPr>
            <a:lvl2pPr>
              <a:defRPr sz="2799">
                <a:solidFill>
                  <a:srgbClr val="0B3365"/>
                </a:solidFill>
              </a:defRPr>
            </a:lvl2pPr>
            <a:lvl3pPr>
              <a:defRPr sz="2400">
                <a:solidFill>
                  <a:srgbClr val="0B3365"/>
                </a:solidFill>
              </a:defRPr>
            </a:lvl3pPr>
            <a:lvl4pPr>
              <a:defRPr sz="1800">
                <a:solidFill>
                  <a:srgbClr val="0B3365"/>
                </a:solidFill>
              </a:defRPr>
            </a:lvl4pPr>
            <a:lvl5pPr>
              <a:defRPr sz="1800">
                <a:solidFill>
                  <a:srgbClr val="0B3365"/>
                </a:solidFill>
              </a:defRPr>
            </a:lvl5pPr>
          </a:lstStyle>
          <a:p>
            <a:pPr lvl="0"/>
            <a:r>
              <a:rPr lang="en-US" dirty="0"/>
              <a:t>Click to edit Master text styles</a:t>
            </a:r>
          </a:p>
          <a:p>
            <a:pPr lvl="1"/>
            <a:r>
              <a:rPr lang="en-US" dirty="0"/>
              <a:t>Second level</a:t>
            </a:r>
          </a:p>
          <a:p>
            <a:pPr lvl="2"/>
            <a:r>
              <a:rPr lang="en-US"/>
              <a:t>Third level</a:t>
            </a:r>
            <a:endParaRPr lang="en-US" dirty="0"/>
          </a:p>
        </p:txBody>
      </p:sp>
    </p:spTree>
    <p:extLst>
      <p:ext uri="{BB962C8B-B14F-4D97-AF65-F5344CB8AC3E}">
        <p14:creationId xmlns:p14="http://schemas.microsoft.com/office/powerpoint/2010/main" xmlns="" val="287823283"/>
      </p:ext>
    </p:extLst>
  </p:cSld>
  <p:clrMapOvr>
    <a:masterClrMapping/>
  </p:clrMapOvr>
  <p:transition>
    <p:split orient="vert"/>
  </p:transition>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White without line - Text with 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98"/>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Content Placeholder 17"/>
          <p:cNvSpPr>
            <a:spLocks noGrp="1"/>
          </p:cNvSpPr>
          <p:nvPr>
            <p:ph sz="quarter" idx="16" hasCustomPrompt="1"/>
          </p:nvPr>
        </p:nvSpPr>
        <p:spPr>
          <a:xfrm>
            <a:off x="0" y="4067777"/>
            <a:ext cx="3263776" cy="2592387"/>
          </a:xfrm>
          <a:prstGeom prst="rect">
            <a:avLst/>
          </a:prstGeom>
        </p:spPr>
        <p:txBody>
          <a:bodyPr vert="horz"/>
          <a:lstStyle>
            <a:lvl1pPr marL="0" indent="0" algn="ctr">
              <a:buNone/>
              <a:defRPr sz="1000" baseline="0">
                <a:solidFill>
                  <a:schemeClr val="tx1"/>
                </a:solidFill>
                <a:sym typeface="Wingdings"/>
              </a:defRPr>
            </a:lvl1pPr>
          </a:lstStyle>
          <a:p>
            <a:pPr lvl="0"/>
            <a:r>
              <a:rPr lang="en-US" dirty="0"/>
              <a:t>Place object or media here.</a:t>
            </a:r>
          </a:p>
        </p:txBody>
      </p:sp>
      <p:sp>
        <p:nvSpPr>
          <p:cNvPr id="5" name="Content Placeholder 17"/>
          <p:cNvSpPr>
            <a:spLocks noGrp="1"/>
          </p:cNvSpPr>
          <p:nvPr>
            <p:ph sz="quarter" idx="17" hasCustomPrompt="1"/>
          </p:nvPr>
        </p:nvSpPr>
        <p:spPr>
          <a:xfrm>
            <a:off x="3392002" y="4067777"/>
            <a:ext cx="3263776" cy="2592387"/>
          </a:xfrm>
          <a:prstGeom prst="rect">
            <a:avLst/>
          </a:prstGeom>
        </p:spPr>
        <p:txBody>
          <a:bodyPr vert="horz"/>
          <a:lstStyle>
            <a:lvl1pPr marL="0" indent="0" algn="ctr">
              <a:buNone/>
              <a:defRPr sz="1000" baseline="0">
                <a:solidFill>
                  <a:srgbClr val="004577"/>
                </a:solidFill>
                <a:sym typeface="Wingdings"/>
              </a:defRPr>
            </a:lvl1pPr>
          </a:lstStyle>
          <a:p>
            <a:pPr lvl="0"/>
            <a:r>
              <a:rPr lang="en-US" dirty="0"/>
              <a:t>Place object or media here.</a:t>
            </a:r>
          </a:p>
        </p:txBody>
      </p:sp>
      <p:sp>
        <p:nvSpPr>
          <p:cNvPr id="6" name="Content Placeholder 17"/>
          <p:cNvSpPr>
            <a:spLocks noGrp="1"/>
          </p:cNvSpPr>
          <p:nvPr>
            <p:ph sz="quarter" idx="18" hasCustomPrompt="1"/>
          </p:nvPr>
        </p:nvSpPr>
        <p:spPr>
          <a:xfrm>
            <a:off x="6784002" y="4067777"/>
            <a:ext cx="3263776" cy="2592387"/>
          </a:xfrm>
          <a:prstGeom prst="rect">
            <a:avLst/>
          </a:prstGeom>
        </p:spPr>
        <p:txBody>
          <a:bodyPr vert="horz"/>
          <a:lstStyle>
            <a:lvl1pPr marL="0" indent="0" algn="ctr">
              <a:buNone/>
              <a:defRPr sz="1000" baseline="0">
                <a:solidFill>
                  <a:srgbClr val="004577"/>
                </a:solidFill>
                <a:sym typeface="Wingdings"/>
              </a:defRPr>
            </a:lvl1pPr>
          </a:lstStyle>
          <a:p>
            <a:pPr lvl="0"/>
            <a:r>
              <a:rPr lang="en-US" dirty="0"/>
              <a:t>Place object or media here.</a:t>
            </a:r>
          </a:p>
        </p:txBody>
      </p:sp>
      <p:sp>
        <p:nvSpPr>
          <p:cNvPr id="7" name="Content Placeholder 17"/>
          <p:cNvSpPr>
            <a:spLocks noGrp="1"/>
          </p:cNvSpPr>
          <p:nvPr>
            <p:ph sz="quarter" idx="19" hasCustomPrompt="1"/>
          </p:nvPr>
        </p:nvSpPr>
        <p:spPr>
          <a:xfrm>
            <a:off x="10176001" y="4067777"/>
            <a:ext cx="3263776" cy="2592387"/>
          </a:xfrm>
          <a:prstGeom prst="rect">
            <a:avLst/>
          </a:prstGeom>
        </p:spPr>
        <p:txBody>
          <a:bodyPr vert="horz"/>
          <a:lstStyle>
            <a:lvl1pPr marL="0" indent="0" algn="ctr">
              <a:buNone/>
              <a:defRPr sz="1000" baseline="0">
                <a:solidFill>
                  <a:srgbClr val="004577"/>
                </a:solidFill>
                <a:sym typeface="Wingdings"/>
              </a:defRPr>
            </a:lvl1pPr>
          </a:lstStyle>
          <a:p>
            <a:pPr lvl="0"/>
            <a:r>
              <a:rPr lang="en-US" dirty="0"/>
              <a:t>Place object or media here.</a:t>
            </a:r>
          </a:p>
        </p:txBody>
      </p:sp>
      <p:sp>
        <p:nvSpPr>
          <p:cNvPr id="8" name="Text Placeholder 3"/>
          <p:cNvSpPr>
            <a:spLocks noGrp="1"/>
          </p:cNvSpPr>
          <p:nvPr>
            <p:ph type="body" sz="quarter" idx="11"/>
          </p:nvPr>
        </p:nvSpPr>
        <p:spPr>
          <a:xfrm>
            <a:off x="958777" y="1403573"/>
            <a:ext cx="11424867" cy="2520280"/>
          </a:xfrm>
          <a:prstGeom prst="rect">
            <a:avLst/>
          </a:prstGeom>
        </p:spPr>
        <p:txBody>
          <a:bodyPr vert="horz"/>
          <a:lstStyle>
            <a:lvl1pPr>
              <a:defRPr sz="3199">
                <a:solidFill>
                  <a:srgbClr val="0B3365"/>
                </a:solidFill>
              </a:defRPr>
            </a:lvl1pPr>
            <a:lvl2pPr>
              <a:defRPr sz="2799">
                <a:solidFill>
                  <a:srgbClr val="0B3365"/>
                </a:solidFill>
              </a:defRPr>
            </a:lvl2pPr>
            <a:lvl3pPr>
              <a:defRPr sz="1998">
                <a:solidFill>
                  <a:srgbClr val="0B3365"/>
                </a:solidFill>
              </a:defRPr>
            </a:lvl3pPr>
            <a:lvl4pPr>
              <a:defRPr sz="1800">
                <a:solidFill>
                  <a:srgbClr val="0B3365"/>
                </a:solidFill>
              </a:defRPr>
            </a:lvl4pPr>
            <a:lvl5pPr>
              <a:defRPr sz="1800">
                <a:solidFill>
                  <a:srgbClr val="0B3365"/>
                </a:solidFill>
              </a:defRPr>
            </a:lvl5pPr>
          </a:lstStyle>
          <a:p>
            <a:pPr lvl="0"/>
            <a:r>
              <a:rPr lang="en-US" dirty="0"/>
              <a:t>Click to edit Master text styles</a:t>
            </a:r>
          </a:p>
          <a:p>
            <a:pPr lvl="1"/>
            <a:r>
              <a:rPr lang="en-US"/>
              <a:t>Second level</a:t>
            </a:r>
            <a:endParaRPr lang="en-US" dirty="0"/>
          </a:p>
        </p:txBody>
      </p:sp>
    </p:spTree>
    <p:extLst>
      <p:ext uri="{BB962C8B-B14F-4D97-AF65-F5344CB8AC3E}">
        <p14:creationId xmlns:p14="http://schemas.microsoft.com/office/powerpoint/2010/main" xmlns="" val="3699555021"/>
      </p:ext>
    </p:extLst>
  </p:cSld>
  <p:clrMapOvr>
    <a:masterClrMapping/>
  </p:clrMapOvr>
  <p:transition>
    <p:split orient="vert"/>
  </p:transition>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White without line - Text with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98"/>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5" name="Content Placeholder 17"/>
          <p:cNvSpPr>
            <a:spLocks noGrp="1"/>
          </p:cNvSpPr>
          <p:nvPr>
            <p:ph sz="quarter" idx="17" hasCustomPrompt="1"/>
          </p:nvPr>
        </p:nvSpPr>
        <p:spPr>
          <a:xfrm>
            <a:off x="9119966" y="1475582"/>
            <a:ext cx="3263776" cy="2448272"/>
          </a:xfrm>
          <a:prstGeom prst="rect">
            <a:avLst/>
          </a:prstGeom>
        </p:spPr>
        <p:txBody>
          <a:bodyPr vert="horz"/>
          <a:lstStyle>
            <a:lvl1pPr marL="0" indent="0">
              <a:buNone/>
              <a:defRPr sz="1000" baseline="0">
                <a:solidFill>
                  <a:srgbClr val="004577"/>
                </a:solidFill>
                <a:sym typeface="Wingdings"/>
              </a:defRPr>
            </a:lvl1pPr>
          </a:lstStyle>
          <a:p>
            <a:pPr lvl="0"/>
            <a:r>
              <a:rPr lang="en-US" dirty="0"/>
              <a:t>Place object or media here.</a:t>
            </a:r>
          </a:p>
        </p:txBody>
      </p:sp>
      <p:sp>
        <p:nvSpPr>
          <p:cNvPr id="6" name="Content Placeholder 17"/>
          <p:cNvSpPr>
            <a:spLocks noGrp="1"/>
          </p:cNvSpPr>
          <p:nvPr>
            <p:ph sz="quarter" idx="18" hasCustomPrompt="1"/>
          </p:nvPr>
        </p:nvSpPr>
        <p:spPr>
          <a:xfrm>
            <a:off x="9120295" y="4211892"/>
            <a:ext cx="3263776" cy="2448371"/>
          </a:xfrm>
          <a:prstGeom prst="rect">
            <a:avLst/>
          </a:prstGeom>
        </p:spPr>
        <p:txBody>
          <a:bodyPr vert="horz"/>
          <a:lstStyle>
            <a:lvl1pPr marL="0" indent="0">
              <a:buNone/>
              <a:defRPr sz="1000" baseline="0">
                <a:solidFill>
                  <a:srgbClr val="004577"/>
                </a:solidFill>
                <a:sym typeface="Wingdings"/>
              </a:defRPr>
            </a:lvl1pPr>
          </a:lstStyle>
          <a:p>
            <a:pPr lvl="0"/>
            <a:r>
              <a:rPr lang="en-US" dirty="0"/>
              <a:t>Place object or media here.</a:t>
            </a:r>
          </a:p>
        </p:txBody>
      </p:sp>
      <p:sp>
        <p:nvSpPr>
          <p:cNvPr id="7" name="Text Placeholder 3"/>
          <p:cNvSpPr>
            <a:spLocks noGrp="1"/>
          </p:cNvSpPr>
          <p:nvPr>
            <p:ph type="body" sz="quarter" idx="19"/>
          </p:nvPr>
        </p:nvSpPr>
        <p:spPr>
          <a:xfrm>
            <a:off x="958776" y="1475581"/>
            <a:ext cx="7681174" cy="5184576"/>
          </a:xfrm>
          <a:prstGeom prst="rect">
            <a:avLst/>
          </a:prstGeom>
        </p:spPr>
        <p:txBody>
          <a:bodyPr vert="horz"/>
          <a:lstStyle>
            <a:lvl1pPr>
              <a:defRPr sz="3199">
                <a:solidFill>
                  <a:srgbClr val="0B3365"/>
                </a:solidFill>
              </a:defRPr>
            </a:lvl1pPr>
            <a:lvl2pPr>
              <a:defRPr sz="2799">
                <a:solidFill>
                  <a:srgbClr val="0B3365"/>
                </a:solidFill>
              </a:defRPr>
            </a:lvl2pPr>
            <a:lvl3pPr>
              <a:defRPr sz="2400">
                <a:solidFill>
                  <a:srgbClr val="0B3365"/>
                </a:solidFill>
              </a:defRPr>
            </a:lvl3pPr>
            <a:lvl4pPr>
              <a:defRPr sz="1800">
                <a:solidFill>
                  <a:srgbClr val="0B3365"/>
                </a:solidFill>
              </a:defRPr>
            </a:lvl4pPr>
            <a:lvl5pPr>
              <a:defRPr sz="1800">
                <a:solidFill>
                  <a:srgbClr val="0B3365"/>
                </a:solidFill>
              </a:defRPr>
            </a:lvl5pPr>
          </a:lstStyle>
          <a:p>
            <a:pPr lvl="0"/>
            <a:r>
              <a:rPr lang="en-US" dirty="0"/>
              <a:t>Click to edit Master text styles</a:t>
            </a:r>
          </a:p>
          <a:p>
            <a:pPr lvl="1"/>
            <a:r>
              <a:rPr lang="en-US" dirty="0"/>
              <a:t>Second level</a:t>
            </a:r>
          </a:p>
          <a:p>
            <a:pPr lvl="2"/>
            <a:r>
              <a:rPr lang="en-US"/>
              <a:t>Third level</a:t>
            </a:r>
            <a:endParaRPr lang="en-US" dirty="0"/>
          </a:p>
        </p:txBody>
      </p:sp>
    </p:spTree>
    <p:extLst>
      <p:ext uri="{BB962C8B-B14F-4D97-AF65-F5344CB8AC3E}">
        <p14:creationId xmlns:p14="http://schemas.microsoft.com/office/powerpoint/2010/main" xmlns="" val="2977542025"/>
      </p:ext>
    </p:extLst>
  </p:cSld>
  <p:clrMapOvr>
    <a:masterClrMapping/>
  </p:clrMapOvr>
  <p:transition>
    <p:split orient="vert"/>
  </p:transition>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White without line - Titel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98"/>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Content Placeholder 17"/>
          <p:cNvSpPr>
            <a:spLocks noGrp="1"/>
          </p:cNvSpPr>
          <p:nvPr>
            <p:ph sz="quarter" idx="17"/>
          </p:nvPr>
        </p:nvSpPr>
        <p:spPr>
          <a:xfrm>
            <a:off x="0" y="1403573"/>
            <a:ext cx="13439775" cy="5256584"/>
          </a:xfrm>
          <a:prstGeom prst="rect">
            <a:avLst/>
          </a:prstGeom>
        </p:spPr>
        <p:txBody>
          <a:bodyPr vert="horz"/>
          <a:lstStyle>
            <a:lvl1pPr marL="0" indent="0" algn="ctr">
              <a:buNone/>
              <a:defRPr sz="1200" baseline="0">
                <a:solidFill>
                  <a:srgbClr val="004577"/>
                </a:solidFill>
                <a:sym typeface="Wingdings"/>
              </a:defRPr>
            </a:lvl1pPr>
          </a:lstStyle>
          <a:p>
            <a:pPr lvl="0"/>
            <a:endParaRPr lang="en-US" dirty="0"/>
          </a:p>
          <a:p>
            <a:pPr lvl="0"/>
            <a:endParaRPr lang="en-US" dirty="0"/>
          </a:p>
          <a:p>
            <a:pPr lvl="0"/>
            <a:r>
              <a:rPr lang="en-US" dirty="0"/>
              <a:t>Place object or media here.</a:t>
            </a:r>
          </a:p>
        </p:txBody>
      </p:sp>
    </p:spTree>
    <p:extLst>
      <p:ext uri="{BB962C8B-B14F-4D97-AF65-F5344CB8AC3E}">
        <p14:creationId xmlns:p14="http://schemas.microsoft.com/office/powerpoint/2010/main" xmlns="" val="3772270468"/>
      </p:ext>
    </p:extLst>
  </p:cSld>
  <p:clrMapOvr>
    <a:masterClrMapping/>
  </p:clrMapOvr>
  <p:transition>
    <p:split orient="vert"/>
  </p:transition>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White without line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98"/>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xmlns="" val="1952495306"/>
      </p:ext>
    </p:extLst>
  </p:cSld>
  <p:clrMapOvr>
    <a:masterClrMapping/>
  </p:clrMapOvr>
  <p:transition>
    <p:split orient="vert"/>
  </p:transition>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White without line - Pictur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Content Placeholder 17"/>
          <p:cNvSpPr>
            <a:spLocks noGrp="1"/>
          </p:cNvSpPr>
          <p:nvPr>
            <p:ph sz="quarter" idx="17"/>
          </p:nvPr>
        </p:nvSpPr>
        <p:spPr>
          <a:xfrm>
            <a:off x="0" y="251445"/>
            <a:ext cx="13439775" cy="6408712"/>
          </a:xfrm>
          <a:prstGeom prst="rect">
            <a:avLst/>
          </a:prstGeom>
        </p:spPr>
        <p:txBody>
          <a:bodyPr vert="horz"/>
          <a:lstStyle>
            <a:lvl1pPr marL="0" indent="0" algn="ctr">
              <a:buNone/>
              <a:defRPr sz="1200" baseline="0">
                <a:solidFill>
                  <a:srgbClr val="004577"/>
                </a:solidFill>
                <a:sym typeface="Wingdings"/>
              </a:defRPr>
            </a:lvl1pPr>
          </a:lstStyle>
          <a:p>
            <a:pPr lvl="0"/>
            <a:endParaRPr lang="en-US" dirty="0"/>
          </a:p>
          <a:p>
            <a:pPr lvl="0"/>
            <a:endParaRPr lang="en-US" dirty="0"/>
          </a:p>
          <a:p>
            <a:pPr lvl="0"/>
            <a:r>
              <a:rPr lang="en-US" dirty="0"/>
              <a:t>Place object or media here.</a:t>
            </a:r>
          </a:p>
        </p:txBody>
      </p:sp>
    </p:spTree>
    <p:extLst>
      <p:ext uri="{BB962C8B-B14F-4D97-AF65-F5344CB8AC3E}">
        <p14:creationId xmlns:p14="http://schemas.microsoft.com/office/powerpoint/2010/main" xmlns="" val="3387122124"/>
      </p:ext>
    </p:extLst>
  </p:cSld>
  <p:clrMapOvr>
    <a:masterClrMapping/>
  </p:clrMapOvr>
  <p:transition>
    <p:split orient="vert"/>
  </p:transition>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White without line - Empty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xmlns="" val="2128365851"/>
      </p:ext>
    </p:extLst>
  </p:cSld>
  <p:clrMapOvr>
    <a:masterClrMapping/>
  </p:clrMapOvr>
  <p:transition>
    <p:split orient="vert"/>
  </p:transition>
</p:sldLayout>
</file>

<file path=ppt/slideLayouts/slideLayout38.xml><?xml version="1.0" encoding="utf-8"?>
<p:sldLayout xmlns:a="http://schemas.openxmlformats.org/drawingml/2006/main" xmlns:r="http://schemas.openxmlformats.org/officeDocument/2006/relationships" xmlns:p="http://schemas.openxmlformats.org/presentationml/2006/main" userDrawn="1">
  <p:cSld name="Only title">
    <p:spTree>
      <p:nvGrpSpPr>
        <p:cNvPr id="1" name=""/>
        <p:cNvGrpSpPr/>
        <p:nvPr/>
      </p:nvGrpSpPr>
      <p:grpSpPr>
        <a:xfrm>
          <a:off x="0" y="0"/>
          <a:ext cx="0" cy="0"/>
          <a:chOff x="0" y="0"/>
          <a:chExt cx="0" cy="0"/>
        </a:xfrm>
      </p:grpSpPr>
      <p:sp>
        <p:nvSpPr>
          <p:cNvPr id="2" name="Titel 1"/>
          <p:cNvSpPr>
            <a:spLocks noGrp="1"/>
          </p:cNvSpPr>
          <p:nvPr>
            <p:ph type="title"/>
          </p:nvPr>
        </p:nvSpPr>
        <p:spPr/>
        <p:txBody>
          <a:bodyPr/>
          <a:lstStyle/>
          <a:p>
            <a:r>
              <a:rPr lang="en-GB" dirty="0" err="1"/>
              <a:t>Klik</a:t>
            </a:r>
            <a:r>
              <a:rPr lang="en-GB" dirty="0"/>
              <a:t> </a:t>
            </a:r>
            <a:r>
              <a:rPr lang="en-GB" dirty="0" err="1"/>
              <a:t>om</a:t>
            </a:r>
            <a:r>
              <a:rPr lang="en-GB" dirty="0"/>
              <a:t> de </a:t>
            </a:r>
            <a:r>
              <a:rPr lang="en-GB" dirty="0" err="1"/>
              <a:t>stijl</a:t>
            </a:r>
            <a:r>
              <a:rPr lang="en-GB" dirty="0"/>
              <a:t> </a:t>
            </a:r>
            <a:r>
              <a:rPr lang="en-GB" dirty="0" err="1"/>
              <a:t>te</a:t>
            </a:r>
            <a:r>
              <a:rPr lang="en-GB" dirty="0"/>
              <a:t> </a:t>
            </a:r>
            <a:r>
              <a:rPr lang="en-GB" dirty="0" err="1"/>
              <a:t>bewerken</a:t>
            </a:r>
            <a:endParaRPr lang="en-GB" dirty="0"/>
          </a:p>
        </p:txBody>
      </p:sp>
    </p:spTree>
    <p:extLst>
      <p:ext uri="{BB962C8B-B14F-4D97-AF65-F5344CB8AC3E}">
        <p14:creationId xmlns:p14="http://schemas.microsoft.com/office/powerpoint/2010/main" xmlns="" val="2009983366"/>
      </p:ext>
    </p:extLst>
  </p:cSld>
  <p:clrMapOvr>
    <a:masterClrMapping/>
  </p:clrMapOvr>
  <p:transition>
    <p:split orient="vert"/>
  </p:transition>
</p:sldLayout>
</file>

<file path=ppt/slideLayouts/slideLayout39.xml><?xml version="1.0" encoding="utf-8"?>
<p:sldLayout xmlns:a="http://schemas.openxmlformats.org/drawingml/2006/main" xmlns:r="http://schemas.openxmlformats.org/officeDocument/2006/relationships" xmlns:p="http://schemas.openxmlformats.org/presentationml/2006/main" type="obj">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a:xfrm>
            <a:off x="923985" y="2012414"/>
            <a:ext cx="11591806" cy="4796544"/>
          </a:xfrm>
          <a:prstGeom prst="rect">
            <a:avLst/>
          </a:prstGeo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a:xfrm>
            <a:off x="923985" y="7006699"/>
            <a:ext cx="3023949" cy="402483"/>
          </a:xfrm>
          <a:prstGeom prst="rect">
            <a:avLst/>
          </a:prstGeom>
        </p:spPr>
        <p:txBody>
          <a:bodyPr/>
          <a:lstStyle/>
          <a:p>
            <a:fld id="{C764DE79-268F-4C1A-8933-263129D2AF90}" type="datetimeFigureOut">
              <a:rPr lang="en-US" dirty="0"/>
              <a:pPr/>
              <a:t>4/3/2019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a:xfrm>
            <a:off x="9491841" y="7006699"/>
            <a:ext cx="3023949" cy="402483"/>
          </a:xfrm>
          <a:prstGeom prst="rect">
            <a:avLst/>
          </a:prstGeom>
        </p:spPr>
        <p:txBody>
          <a:bodyPr/>
          <a:lstStyle/>
          <a:p>
            <a:fld id="{48F63A3B-78C7-47BE-AE5E-E10140E04643}" type="slidenum">
              <a:rPr lang="en-US" dirty="0"/>
              <a:pPr/>
              <a:t>‹nr.›</a:t>
            </a:fld>
            <a:endParaRPr lang="en-US" dirty="0"/>
          </a:p>
        </p:txBody>
      </p:sp>
    </p:spTree>
    <p:extLst>
      <p:ext uri="{BB962C8B-B14F-4D97-AF65-F5344CB8AC3E}">
        <p14:creationId xmlns:p14="http://schemas.microsoft.com/office/powerpoint/2010/main" xmlns="" val="1586218604"/>
      </p:ext>
    </p:extLst>
  </p:cSld>
  <p:clrMapOvr>
    <a:masterClrMapping/>
  </p:clrMapOvr>
  <p:transition>
    <p:split orient="vert"/>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itle">
  <p:cSld name="Titeldia">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1BEA4E8B-9422-479B-95FC-F0D72DD5FA93}"/>
              </a:ext>
            </a:extLst>
          </p:cNvPr>
          <p:cNvSpPr>
            <a:spLocks noGrp="1"/>
          </p:cNvSpPr>
          <p:nvPr>
            <p:ph type="ctrTitle"/>
          </p:nvPr>
        </p:nvSpPr>
        <p:spPr>
          <a:xfrm>
            <a:off x="1679972" y="1237197"/>
            <a:ext cx="10079831" cy="2631887"/>
          </a:xfrm>
        </p:spPr>
        <p:txBody>
          <a:bodyPr anchor="b"/>
          <a:lstStyle>
            <a:lvl1pPr algn="ctr">
              <a:defRPr sz="6614"/>
            </a:lvl1pPr>
          </a:lstStyle>
          <a:p>
            <a:r>
              <a:rPr lang="nl-NL"/>
              <a:t>Klik om stijl te bewerken</a:t>
            </a:r>
            <a:endParaRPr lang="en-US"/>
          </a:p>
        </p:txBody>
      </p:sp>
      <p:sp>
        <p:nvSpPr>
          <p:cNvPr id="3" name="Ondertitel 2">
            <a:extLst>
              <a:ext uri="{FF2B5EF4-FFF2-40B4-BE49-F238E27FC236}">
                <a16:creationId xmlns:a16="http://schemas.microsoft.com/office/drawing/2014/main" xmlns="" id="{9BF36EA5-5344-404D-8595-AA05EA7D8639}"/>
              </a:ext>
            </a:extLst>
          </p:cNvPr>
          <p:cNvSpPr>
            <a:spLocks noGrp="1"/>
          </p:cNvSpPr>
          <p:nvPr>
            <p:ph type="subTitle" idx="1"/>
          </p:nvPr>
        </p:nvSpPr>
        <p:spPr>
          <a:xfrm>
            <a:off x="1679972" y="3970580"/>
            <a:ext cx="10079831" cy="1825171"/>
          </a:xfrm>
        </p:spPr>
        <p:txBody>
          <a:bodyPr/>
          <a:lstStyle>
            <a:lvl1pPr marL="0" indent="0" algn="ctr">
              <a:buNone/>
              <a:defRPr sz="2646"/>
            </a:lvl1pPr>
            <a:lvl2pPr marL="503972" indent="0" algn="ctr">
              <a:buNone/>
              <a:defRPr sz="2205"/>
            </a:lvl2pPr>
            <a:lvl3pPr marL="1007943" indent="0" algn="ctr">
              <a:buNone/>
              <a:defRPr sz="1984"/>
            </a:lvl3pPr>
            <a:lvl4pPr marL="1511915" indent="0" algn="ctr">
              <a:buNone/>
              <a:defRPr sz="1764"/>
            </a:lvl4pPr>
            <a:lvl5pPr marL="2015886" indent="0" algn="ctr">
              <a:buNone/>
              <a:defRPr sz="1764"/>
            </a:lvl5pPr>
            <a:lvl6pPr marL="2519858" indent="0" algn="ctr">
              <a:buNone/>
              <a:defRPr sz="1764"/>
            </a:lvl6pPr>
            <a:lvl7pPr marL="3023829" indent="0" algn="ctr">
              <a:buNone/>
              <a:defRPr sz="1764"/>
            </a:lvl7pPr>
            <a:lvl8pPr marL="3527801" indent="0" algn="ctr">
              <a:buNone/>
              <a:defRPr sz="1764"/>
            </a:lvl8pPr>
            <a:lvl9pPr marL="4031772" indent="0" algn="ctr">
              <a:buNone/>
              <a:defRPr sz="1764"/>
            </a:lvl9pPr>
          </a:lstStyle>
          <a:p>
            <a:r>
              <a:rPr lang="nl-NL"/>
              <a:t>Klikken om de ondertitelstijl van het model te bewerken</a:t>
            </a:r>
            <a:endParaRPr lang="en-US"/>
          </a:p>
        </p:txBody>
      </p:sp>
      <p:sp>
        <p:nvSpPr>
          <p:cNvPr id="4" name="Tijdelijke aanduiding voor datum 3">
            <a:extLst>
              <a:ext uri="{FF2B5EF4-FFF2-40B4-BE49-F238E27FC236}">
                <a16:creationId xmlns:a16="http://schemas.microsoft.com/office/drawing/2014/main" xmlns="" id="{1ACB2493-81E6-4786-926D-D33DB0F90E7E}"/>
              </a:ext>
            </a:extLst>
          </p:cNvPr>
          <p:cNvSpPr>
            <a:spLocks noGrp="1"/>
          </p:cNvSpPr>
          <p:nvPr>
            <p:ph type="dt" sz="half" idx="10"/>
          </p:nvPr>
        </p:nvSpPr>
        <p:spPr/>
        <p:txBody>
          <a:bodyPr/>
          <a:lstStyle/>
          <a:p>
            <a:fld id="{FC721E4E-D9ED-4BAB-B825-C5FCDD174289}" type="datetimeFigureOut">
              <a:rPr lang="en-US" smtClean="0"/>
              <a:pPr/>
              <a:t>4/3/2019</a:t>
            </a:fld>
            <a:endParaRPr lang="en-US"/>
          </a:p>
        </p:txBody>
      </p:sp>
      <p:sp>
        <p:nvSpPr>
          <p:cNvPr id="5" name="Tijdelijke aanduiding voor voettekst 4">
            <a:extLst>
              <a:ext uri="{FF2B5EF4-FFF2-40B4-BE49-F238E27FC236}">
                <a16:creationId xmlns:a16="http://schemas.microsoft.com/office/drawing/2014/main" xmlns="" id="{F2E5DA53-EA0A-4E8B-861E-2F592BFB6285}"/>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xmlns="" id="{2627E40A-44DF-4839-A989-570FEACDCF6B}"/>
              </a:ext>
            </a:extLst>
          </p:cNvPr>
          <p:cNvSpPr>
            <a:spLocks noGrp="1"/>
          </p:cNvSpPr>
          <p:nvPr>
            <p:ph type="sldNum" sz="quarter" idx="12"/>
          </p:nvPr>
        </p:nvSpPr>
        <p:spPr/>
        <p:txBody>
          <a:bodyPr/>
          <a:lstStyle/>
          <a:p>
            <a:fld id="{1FAC7179-BF1A-4F8B-B3CA-F9A8C0642720}" type="slidenum">
              <a:rPr lang="en-US" smtClean="0"/>
              <a:pPr/>
              <a:t>‹nr.›</a:t>
            </a:fld>
            <a:endParaRPr lang="en-US"/>
          </a:p>
        </p:txBody>
      </p:sp>
    </p:spTree>
    <p:extLst>
      <p:ext uri="{BB962C8B-B14F-4D97-AF65-F5344CB8AC3E}">
        <p14:creationId xmlns:p14="http://schemas.microsoft.com/office/powerpoint/2010/main" xmlns="" val="2451032918"/>
      </p:ext>
    </p:extLst>
  </p:cSld>
  <p:clrMapOvr>
    <a:masterClrMapping/>
  </p:clrMapOvr>
  <p:transition>
    <p:split orient="vert"/>
  </p:transition>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3"/>
          <p:cNvSpPr>
            <a:spLocks noGrp="1"/>
          </p:cNvSpPr>
          <p:nvPr>
            <p:ph type="dt" sz="half" idx="10"/>
          </p:nvPr>
        </p:nvSpPr>
        <p:spPr>
          <a:xfrm>
            <a:off x="671989" y="7006700"/>
            <a:ext cx="3135948" cy="402483"/>
          </a:xfrm>
          <a:prstGeom prst="rect">
            <a:avLst/>
          </a:prstGeom>
        </p:spPr>
        <p:txBody>
          <a:bodyPr/>
          <a:lstStyle>
            <a:lvl1pPr>
              <a:defRPr/>
            </a:lvl1pPr>
          </a:lstStyle>
          <a:p>
            <a:pPr>
              <a:defRPr/>
            </a:pPr>
            <a:fld id="{9FA916ED-2FE6-443D-8062-A87BFCE851DA}" type="datetimeFigureOut">
              <a:rPr lang="nl-NL">
                <a:solidFill>
                  <a:prstClr val="black">
                    <a:tint val="75000"/>
                  </a:prstClr>
                </a:solidFill>
              </a:rPr>
              <a:pPr>
                <a:defRPr/>
              </a:pPr>
              <a:t>3-4-2019</a:t>
            </a:fld>
            <a:endParaRPr lang="nl-NL">
              <a:solidFill>
                <a:prstClr val="black">
                  <a:tint val="75000"/>
                </a:prstClr>
              </a:solidFill>
            </a:endParaRPr>
          </a:p>
        </p:txBody>
      </p:sp>
      <p:sp>
        <p:nvSpPr>
          <p:cNvPr id="3" name="Tijdelijke aanduiding voor voettekst 4"/>
          <p:cNvSpPr>
            <a:spLocks noGrp="1"/>
          </p:cNvSpPr>
          <p:nvPr>
            <p:ph type="ftr" sz="quarter" idx="11"/>
          </p:nvPr>
        </p:nvSpPr>
        <p:spPr/>
        <p:txBody>
          <a:bodyPr/>
          <a:lstStyle>
            <a:lvl1pPr>
              <a:defRPr/>
            </a:lvl1pPr>
          </a:lstStyle>
          <a:p>
            <a:pPr>
              <a:defRPr/>
            </a:pPr>
            <a:endParaRPr lang="nl-NL">
              <a:solidFill>
                <a:prstClr val="black">
                  <a:tint val="75000"/>
                </a:prstClr>
              </a:solidFill>
            </a:endParaRPr>
          </a:p>
        </p:txBody>
      </p:sp>
      <p:sp>
        <p:nvSpPr>
          <p:cNvPr id="4" name="Tijdelijke aanduiding voor dianummer 5"/>
          <p:cNvSpPr>
            <a:spLocks noGrp="1"/>
          </p:cNvSpPr>
          <p:nvPr>
            <p:ph type="sldNum" sz="quarter" idx="12"/>
          </p:nvPr>
        </p:nvSpPr>
        <p:spPr>
          <a:xfrm>
            <a:off x="9631839" y="7006700"/>
            <a:ext cx="3135948" cy="402483"/>
          </a:xfrm>
          <a:prstGeom prst="rect">
            <a:avLst/>
          </a:prstGeom>
        </p:spPr>
        <p:txBody>
          <a:bodyPr/>
          <a:lstStyle>
            <a:lvl1pPr>
              <a:defRPr/>
            </a:lvl1pPr>
          </a:lstStyle>
          <a:p>
            <a:pPr>
              <a:defRPr/>
            </a:pPr>
            <a:fld id="{39F5A955-BFE1-4BFA-9471-AC5BE542814D}" type="slidenum">
              <a:rPr lang="nl-NL">
                <a:solidFill>
                  <a:prstClr val="black">
                    <a:tint val="75000"/>
                  </a:prstClr>
                </a:solidFill>
              </a:rPr>
              <a:pPr>
                <a:defRPr/>
              </a:pPr>
              <a:t>‹nr.›</a:t>
            </a:fld>
            <a:endParaRPr lang="nl-NL">
              <a:solidFill>
                <a:prstClr val="black">
                  <a:tint val="75000"/>
                </a:prstClr>
              </a:solidFill>
            </a:endParaRPr>
          </a:p>
        </p:txBody>
      </p:sp>
    </p:spTree>
    <p:extLst>
      <p:ext uri="{BB962C8B-B14F-4D97-AF65-F5344CB8AC3E}">
        <p14:creationId xmlns:p14="http://schemas.microsoft.com/office/powerpoint/2010/main" xmlns="" val="2222719232"/>
      </p:ext>
    </p:extLst>
  </p:cSld>
  <p:clrMapOvr>
    <a:masterClrMapping/>
  </p:clrMapOvr>
  <p:transition>
    <p:split orient="vert"/>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userDrawn="1">
  <p:cSld name="1_PFA Filler Slides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2999" b="0"/>
            </a:lvl1pPr>
          </a:lstStyle>
          <a:p>
            <a:r>
              <a:rPr lang="en-US" dirty="0"/>
              <a:t>Click to edit Master title style</a:t>
            </a:r>
          </a:p>
        </p:txBody>
      </p:sp>
      <p:sp>
        <p:nvSpPr>
          <p:cNvPr id="6" name="Footer Placeholder 5"/>
          <p:cNvSpPr>
            <a:spLocks noGrp="1"/>
          </p:cNvSpPr>
          <p:nvPr>
            <p:ph type="ftr" sz="quarter" idx="18"/>
          </p:nvPr>
        </p:nvSpPr>
        <p:spPr/>
        <p:txBody>
          <a:bodyPr/>
          <a:lstStyle/>
          <a:p>
            <a:endParaRPr lang="en-US" dirty="0"/>
          </a:p>
        </p:txBody>
      </p:sp>
    </p:spTree>
    <p:extLst>
      <p:ext uri="{BB962C8B-B14F-4D97-AF65-F5344CB8AC3E}">
        <p14:creationId xmlns:p14="http://schemas.microsoft.com/office/powerpoint/2010/main" xmlns="" val="3609572648"/>
      </p:ext>
    </p:extLst>
  </p:cSld>
  <p:clrMapOvr>
    <a:masterClrMapping/>
  </p:clrMapOvr>
  <p:transition>
    <p:split orient="vert"/>
  </p:transition>
</p:sldLayout>
</file>

<file path=ppt/slideLayouts/slideLayout42.xml><?xml version="1.0" encoding="utf-8"?>
<p:sldLayout xmlns:a="http://schemas.openxmlformats.org/drawingml/2006/main" xmlns:r="http://schemas.openxmlformats.org/officeDocument/2006/relationships" xmlns:p="http://schemas.openxmlformats.org/presentationml/2006/main" userDrawn="1">
  <p:cSld name="White with line -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58777" y="1763613"/>
            <a:ext cx="11424867" cy="4968552"/>
          </a:xfrm>
          <a:prstGeom prst="rect">
            <a:avLst/>
          </a:prstGeom>
        </p:spPr>
        <p:txBody>
          <a:bodyPr vert="horz"/>
          <a:lstStyle>
            <a:lvl1pPr>
              <a:defRPr sz="3199"/>
            </a:lvl1pPr>
            <a:lvl2pPr>
              <a:defRPr sz="2799"/>
            </a:lvl2pPr>
            <a:lvl3pPr>
              <a:defRPr sz="2400"/>
            </a:lvl3pPr>
          </a:lstStyle>
          <a:p>
            <a:pPr lvl="0"/>
            <a:r>
              <a:rPr lang="en-US" dirty="0"/>
              <a:t>Click to edit Master text styles</a:t>
            </a:r>
          </a:p>
          <a:p>
            <a:pPr lvl="1"/>
            <a:r>
              <a:rPr lang="en-US" dirty="0"/>
              <a:t>Second level</a:t>
            </a:r>
          </a:p>
          <a:p>
            <a:pPr lvl="2"/>
            <a:r>
              <a:rPr lang="en-US"/>
              <a:t>Third level</a:t>
            </a:r>
            <a:endParaRPr lang="en-US" dirty="0"/>
          </a:p>
        </p:txBody>
      </p:sp>
      <p:sp>
        <p:nvSpPr>
          <p:cNvPr id="7" name="Title 6"/>
          <p:cNvSpPr>
            <a:spLocks noGrp="1"/>
          </p:cNvSpPr>
          <p:nvPr>
            <p:ph type="title"/>
          </p:nvPr>
        </p:nvSpPr>
        <p:spPr/>
        <p:txBody>
          <a:bodyPr>
            <a:normAutofit/>
          </a:bodyPr>
          <a:lstStyle>
            <a:lvl1pPr>
              <a:defRPr sz="3998"/>
            </a:lvl1pPr>
          </a:lstStyle>
          <a:p>
            <a:r>
              <a:rPr lang="en-US" dirty="0"/>
              <a:t>Click to edit Master title style</a:t>
            </a:r>
          </a:p>
        </p:txBody>
      </p:sp>
      <p:sp>
        <p:nvSpPr>
          <p:cNvPr id="9" name="Footer Placeholder 8"/>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xmlns="" val="4285287613"/>
      </p:ext>
    </p:extLst>
  </p:cSld>
  <p:clrMapOvr>
    <a:masterClrMapping/>
  </p:clrMapOvr>
  <p:transition>
    <p:split orient="vert"/>
  </p:transition>
</p:sldLayout>
</file>

<file path=ppt/slideLayouts/slideLayout43.xml><?xml version="1.0" encoding="utf-8"?>
<p:sldLayout xmlns:a="http://schemas.openxmlformats.org/drawingml/2006/main" xmlns:r="http://schemas.openxmlformats.org/officeDocument/2006/relationships" xmlns:p="http://schemas.openxmlformats.org/presentationml/2006/main" preserve="1" userDrawn="1">
  <p:cSld name="White without line - text only">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lvl1pPr>
              <a:defRPr sz="3998"/>
            </a:lvl1pPr>
          </a:lstStyle>
          <a:p>
            <a:r>
              <a:rPr lang="en-US"/>
              <a:t>Click to edit Master title style</a:t>
            </a:r>
          </a:p>
        </p:txBody>
      </p:sp>
      <p:sp>
        <p:nvSpPr>
          <p:cNvPr id="8" name="Footer Placeholder 7"/>
          <p:cNvSpPr>
            <a:spLocks noGrp="1"/>
          </p:cNvSpPr>
          <p:nvPr>
            <p:ph type="ftr" sz="quarter" idx="10"/>
          </p:nvPr>
        </p:nvSpPr>
        <p:spPr/>
        <p:txBody>
          <a:bodyPr/>
          <a:lstStyle/>
          <a:p>
            <a:endParaRPr lang="en-US" dirty="0"/>
          </a:p>
        </p:txBody>
      </p:sp>
      <p:sp>
        <p:nvSpPr>
          <p:cNvPr id="9" name="Text Placeholder 3"/>
          <p:cNvSpPr>
            <a:spLocks noGrp="1"/>
          </p:cNvSpPr>
          <p:nvPr>
            <p:ph type="body" sz="quarter" idx="11"/>
          </p:nvPr>
        </p:nvSpPr>
        <p:spPr>
          <a:xfrm>
            <a:off x="958778" y="1403573"/>
            <a:ext cx="11424867" cy="5328592"/>
          </a:xfrm>
          <a:prstGeom prst="rect">
            <a:avLst/>
          </a:prstGeom>
        </p:spPr>
        <p:txBody>
          <a:bodyPr vert="horz"/>
          <a:lstStyle>
            <a:lvl1pPr>
              <a:defRPr sz="3199">
                <a:solidFill>
                  <a:srgbClr val="0B3365"/>
                </a:solidFill>
              </a:defRPr>
            </a:lvl1pPr>
            <a:lvl2pPr>
              <a:defRPr sz="2799">
                <a:solidFill>
                  <a:srgbClr val="0B3365"/>
                </a:solidFill>
              </a:defRPr>
            </a:lvl2pPr>
            <a:lvl3pPr>
              <a:defRPr sz="2400">
                <a:solidFill>
                  <a:srgbClr val="0B3365"/>
                </a:solidFill>
              </a:defRPr>
            </a:lvl3pPr>
            <a:lvl4pPr>
              <a:defRPr sz="1800">
                <a:solidFill>
                  <a:srgbClr val="0B3365"/>
                </a:solidFill>
              </a:defRPr>
            </a:lvl4pPr>
            <a:lvl5pPr>
              <a:defRPr sz="1800">
                <a:solidFill>
                  <a:srgbClr val="0B3365"/>
                </a:solidFill>
              </a:defRPr>
            </a:lvl5pPr>
          </a:lstStyle>
          <a:p>
            <a:pPr lvl="0"/>
            <a:r>
              <a:rPr lang="en-US" dirty="0"/>
              <a:t>Click to edit Master text styles</a:t>
            </a:r>
          </a:p>
          <a:p>
            <a:pPr lvl="1"/>
            <a:r>
              <a:rPr lang="en-US" dirty="0"/>
              <a:t>Second level</a:t>
            </a:r>
          </a:p>
          <a:p>
            <a:pPr lvl="2"/>
            <a:r>
              <a:rPr lang="en-US"/>
              <a:t>Third level</a:t>
            </a:r>
            <a:endParaRPr lang="en-US" dirty="0"/>
          </a:p>
        </p:txBody>
      </p:sp>
    </p:spTree>
    <p:extLst>
      <p:ext uri="{BB962C8B-B14F-4D97-AF65-F5344CB8AC3E}">
        <p14:creationId xmlns:p14="http://schemas.microsoft.com/office/powerpoint/2010/main" xmlns="" val="2907698784"/>
      </p:ext>
    </p:extLst>
  </p:cSld>
  <p:clrMapOvr>
    <a:masterClrMapping/>
  </p:clrMapOvr>
  <p:transition>
    <p:split orient="vert"/>
  </p:transition>
</p:sldLayout>
</file>

<file path=ppt/slideLayouts/slideLayout44.xml><?xml version="1.0" encoding="utf-8"?>
<p:sldLayout xmlns:a="http://schemas.openxmlformats.org/drawingml/2006/main" xmlns:r="http://schemas.openxmlformats.org/officeDocument/2006/relationships" xmlns:p="http://schemas.openxmlformats.org/presentationml/2006/main" preserve="1" userDrawn="1">
  <p:cSld name="White without line - 2 text boxes">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lvl1pPr>
              <a:defRPr sz="3998"/>
            </a:lvl1pPr>
          </a:lstStyle>
          <a:p>
            <a:r>
              <a:rPr lang="en-US"/>
              <a:t>Click to edit Master title style</a:t>
            </a:r>
          </a:p>
        </p:txBody>
      </p:sp>
      <p:sp>
        <p:nvSpPr>
          <p:cNvPr id="8" name="Footer Placeholder 7"/>
          <p:cNvSpPr>
            <a:spLocks noGrp="1"/>
          </p:cNvSpPr>
          <p:nvPr>
            <p:ph type="ftr" sz="quarter" idx="10"/>
          </p:nvPr>
        </p:nvSpPr>
        <p:spPr/>
        <p:txBody>
          <a:bodyPr/>
          <a:lstStyle/>
          <a:p>
            <a:endParaRPr lang="en-US" dirty="0"/>
          </a:p>
        </p:txBody>
      </p:sp>
      <p:sp>
        <p:nvSpPr>
          <p:cNvPr id="9" name="Text Placeholder 3"/>
          <p:cNvSpPr>
            <a:spLocks noGrp="1"/>
          </p:cNvSpPr>
          <p:nvPr>
            <p:ph type="body" sz="quarter" idx="11"/>
          </p:nvPr>
        </p:nvSpPr>
        <p:spPr>
          <a:xfrm>
            <a:off x="958778" y="1403573"/>
            <a:ext cx="5041030" cy="5328592"/>
          </a:xfrm>
          <a:prstGeom prst="rect">
            <a:avLst/>
          </a:prstGeom>
        </p:spPr>
        <p:txBody>
          <a:bodyPr vert="horz"/>
          <a:lstStyle>
            <a:lvl1pPr>
              <a:defRPr sz="3199">
                <a:solidFill>
                  <a:srgbClr val="0B3365"/>
                </a:solidFill>
              </a:defRPr>
            </a:lvl1pPr>
            <a:lvl2pPr>
              <a:defRPr sz="2799">
                <a:solidFill>
                  <a:srgbClr val="0B3365"/>
                </a:solidFill>
              </a:defRPr>
            </a:lvl2pPr>
            <a:lvl3pPr>
              <a:defRPr sz="2400">
                <a:solidFill>
                  <a:srgbClr val="0B3365"/>
                </a:solidFill>
              </a:defRPr>
            </a:lvl3pPr>
            <a:lvl4pPr>
              <a:defRPr sz="1800">
                <a:solidFill>
                  <a:srgbClr val="0B3365"/>
                </a:solidFill>
              </a:defRPr>
            </a:lvl4pPr>
            <a:lvl5pPr>
              <a:defRPr sz="1800">
                <a:solidFill>
                  <a:srgbClr val="0B3365"/>
                </a:solidFill>
              </a:defRPr>
            </a:lvl5pPr>
          </a:lstStyle>
          <a:p>
            <a:pPr lvl="0"/>
            <a:r>
              <a:rPr lang="en-US" dirty="0"/>
              <a:t>Click to edit Master text styles</a:t>
            </a:r>
          </a:p>
          <a:p>
            <a:pPr lvl="1"/>
            <a:r>
              <a:rPr lang="en-US" dirty="0"/>
              <a:t>Second level</a:t>
            </a:r>
          </a:p>
          <a:p>
            <a:pPr lvl="2"/>
            <a:r>
              <a:rPr lang="en-US"/>
              <a:t>Third level</a:t>
            </a:r>
            <a:endParaRPr lang="en-US" dirty="0"/>
          </a:p>
        </p:txBody>
      </p:sp>
      <p:sp>
        <p:nvSpPr>
          <p:cNvPr id="5" name="Text Placeholder 3"/>
          <p:cNvSpPr>
            <a:spLocks noGrp="1"/>
          </p:cNvSpPr>
          <p:nvPr>
            <p:ph type="body" sz="quarter" idx="12"/>
          </p:nvPr>
        </p:nvSpPr>
        <p:spPr>
          <a:xfrm>
            <a:off x="6575017" y="1403573"/>
            <a:ext cx="5041030" cy="5328592"/>
          </a:xfrm>
          <a:prstGeom prst="rect">
            <a:avLst/>
          </a:prstGeom>
        </p:spPr>
        <p:txBody>
          <a:bodyPr vert="horz"/>
          <a:lstStyle>
            <a:lvl1pPr>
              <a:defRPr sz="3199">
                <a:solidFill>
                  <a:srgbClr val="0B3365"/>
                </a:solidFill>
              </a:defRPr>
            </a:lvl1pPr>
            <a:lvl2pPr>
              <a:defRPr sz="2799">
                <a:solidFill>
                  <a:srgbClr val="0B3365"/>
                </a:solidFill>
              </a:defRPr>
            </a:lvl2pPr>
            <a:lvl3pPr>
              <a:defRPr sz="2400">
                <a:solidFill>
                  <a:srgbClr val="0B3365"/>
                </a:solidFill>
              </a:defRPr>
            </a:lvl3pPr>
            <a:lvl4pPr>
              <a:defRPr sz="1800">
                <a:solidFill>
                  <a:srgbClr val="0B3365"/>
                </a:solidFill>
              </a:defRPr>
            </a:lvl4pPr>
            <a:lvl5pPr>
              <a:defRPr sz="1800">
                <a:solidFill>
                  <a:srgbClr val="0B3365"/>
                </a:solidFill>
              </a:defRPr>
            </a:lvl5pPr>
          </a:lstStyle>
          <a:p>
            <a:pPr lvl="0"/>
            <a:r>
              <a:rPr lang="en-US" dirty="0"/>
              <a:t>Click to edit Master text styles</a:t>
            </a:r>
          </a:p>
          <a:p>
            <a:pPr lvl="1"/>
            <a:r>
              <a:rPr lang="en-US" dirty="0"/>
              <a:t>Second level</a:t>
            </a:r>
          </a:p>
          <a:p>
            <a:pPr lvl="2"/>
            <a:r>
              <a:rPr lang="en-US"/>
              <a:t>Third level</a:t>
            </a:r>
            <a:endParaRPr lang="en-US" dirty="0"/>
          </a:p>
        </p:txBody>
      </p:sp>
    </p:spTree>
    <p:extLst>
      <p:ext uri="{BB962C8B-B14F-4D97-AF65-F5344CB8AC3E}">
        <p14:creationId xmlns:p14="http://schemas.microsoft.com/office/powerpoint/2010/main" xmlns="" val="1805625175"/>
      </p:ext>
    </p:extLst>
  </p:cSld>
  <p:clrMapOvr>
    <a:masterClrMapping/>
  </p:clrMapOvr>
  <p:transition>
    <p:split orient="vert"/>
  </p:transition>
</p:sldLayout>
</file>

<file path=ppt/slideLayouts/slideLayout45.xml><?xml version="1.0" encoding="utf-8"?>
<p:sldLayout xmlns:a="http://schemas.openxmlformats.org/drawingml/2006/main" xmlns:r="http://schemas.openxmlformats.org/officeDocument/2006/relationships" xmlns:p="http://schemas.openxmlformats.org/presentationml/2006/main" preserve="1" userDrawn="1">
  <p:cSld name="White without line - Text with 4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98"/>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Content Placeholder 17"/>
          <p:cNvSpPr>
            <a:spLocks noGrp="1"/>
          </p:cNvSpPr>
          <p:nvPr>
            <p:ph sz="quarter" idx="16" hasCustomPrompt="1"/>
          </p:nvPr>
        </p:nvSpPr>
        <p:spPr>
          <a:xfrm>
            <a:off x="1" y="4067777"/>
            <a:ext cx="3263776" cy="2592387"/>
          </a:xfrm>
          <a:prstGeom prst="rect">
            <a:avLst/>
          </a:prstGeom>
        </p:spPr>
        <p:txBody>
          <a:bodyPr vert="horz"/>
          <a:lstStyle>
            <a:lvl1pPr marL="0" indent="0" algn="ctr">
              <a:buNone/>
              <a:defRPr sz="1000" baseline="0">
                <a:solidFill>
                  <a:schemeClr val="tx1"/>
                </a:solidFill>
                <a:sym typeface="Wingdings"/>
              </a:defRPr>
            </a:lvl1pPr>
          </a:lstStyle>
          <a:p>
            <a:pPr lvl="0"/>
            <a:r>
              <a:rPr lang="en-US" dirty="0"/>
              <a:t>Place object or media here.</a:t>
            </a:r>
          </a:p>
        </p:txBody>
      </p:sp>
      <p:sp>
        <p:nvSpPr>
          <p:cNvPr id="5" name="Content Placeholder 17"/>
          <p:cNvSpPr>
            <a:spLocks noGrp="1"/>
          </p:cNvSpPr>
          <p:nvPr>
            <p:ph sz="quarter" idx="17" hasCustomPrompt="1"/>
          </p:nvPr>
        </p:nvSpPr>
        <p:spPr>
          <a:xfrm>
            <a:off x="3392003" y="4067777"/>
            <a:ext cx="3263776" cy="2592387"/>
          </a:xfrm>
          <a:prstGeom prst="rect">
            <a:avLst/>
          </a:prstGeom>
        </p:spPr>
        <p:txBody>
          <a:bodyPr vert="horz"/>
          <a:lstStyle>
            <a:lvl1pPr marL="0" indent="0" algn="ctr">
              <a:buNone/>
              <a:defRPr sz="1000" baseline="0">
                <a:solidFill>
                  <a:srgbClr val="004577"/>
                </a:solidFill>
                <a:sym typeface="Wingdings"/>
              </a:defRPr>
            </a:lvl1pPr>
          </a:lstStyle>
          <a:p>
            <a:pPr lvl="0"/>
            <a:r>
              <a:rPr lang="en-US" dirty="0"/>
              <a:t>Place object or media here.</a:t>
            </a:r>
          </a:p>
        </p:txBody>
      </p:sp>
      <p:sp>
        <p:nvSpPr>
          <p:cNvPr id="6" name="Content Placeholder 17"/>
          <p:cNvSpPr>
            <a:spLocks noGrp="1"/>
          </p:cNvSpPr>
          <p:nvPr>
            <p:ph sz="quarter" idx="18" hasCustomPrompt="1"/>
          </p:nvPr>
        </p:nvSpPr>
        <p:spPr>
          <a:xfrm>
            <a:off x="6784003" y="4067777"/>
            <a:ext cx="3263776" cy="2592387"/>
          </a:xfrm>
          <a:prstGeom prst="rect">
            <a:avLst/>
          </a:prstGeom>
        </p:spPr>
        <p:txBody>
          <a:bodyPr vert="horz"/>
          <a:lstStyle>
            <a:lvl1pPr marL="0" indent="0" algn="ctr">
              <a:buNone/>
              <a:defRPr sz="1000" baseline="0">
                <a:solidFill>
                  <a:srgbClr val="004577"/>
                </a:solidFill>
                <a:sym typeface="Wingdings"/>
              </a:defRPr>
            </a:lvl1pPr>
          </a:lstStyle>
          <a:p>
            <a:pPr lvl="0"/>
            <a:r>
              <a:rPr lang="en-US" dirty="0"/>
              <a:t>Place object or media here.</a:t>
            </a:r>
          </a:p>
        </p:txBody>
      </p:sp>
      <p:sp>
        <p:nvSpPr>
          <p:cNvPr id="7" name="Content Placeholder 17"/>
          <p:cNvSpPr>
            <a:spLocks noGrp="1"/>
          </p:cNvSpPr>
          <p:nvPr>
            <p:ph sz="quarter" idx="19" hasCustomPrompt="1"/>
          </p:nvPr>
        </p:nvSpPr>
        <p:spPr>
          <a:xfrm>
            <a:off x="10176002" y="4067777"/>
            <a:ext cx="3263776" cy="2592387"/>
          </a:xfrm>
          <a:prstGeom prst="rect">
            <a:avLst/>
          </a:prstGeom>
        </p:spPr>
        <p:txBody>
          <a:bodyPr vert="horz"/>
          <a:lstStyle>
            <a:lvl1pPr marL="0" indent="0" algn="ctr">
              <a:buNone/>
              <a:defRPr sz="1000" baseline="0">
                <a:solidFill>
                  <a:srgbClr val="004577"/>
                </a:solidFill>
                <a:sym typeface="Wingdings"/>
              </a:defRPr>
            </a:lvl1pPr>
          </a:lstStyle>
          <a:p>
            <a:pPr lvl="0"/>
            <a:r>
              <a:rPr lang="en-US" dirty="0"/>
              <a:t>Place object or media here.</a:t>
            </a:r>
          </a:p>
        </p:txBody>
      </p:sp>
      <p:sp>
        <p:nvSpPr>
          <p:cNvPr id="8" name="Text Placeholder 3"/>
          <p:cNvSpPr>
            <a:spLocks noGrp="1"/>
          </p:cNvSpPr>
          <p:nvPr>
            <p:ph type="body" sz="quarter" idx="11"/>
          </p:nvPr>
        </p:nvSpPr>
        <p:spPr>
          <a:xfrm>
            <a:off x="958778" y="1403573"/>
            <a:ext cx="11424867" cy="2520280"/>
          </a:xfrm>
          <a:prstGeom prst="rect">
            <a:avLst/>
          </a:prstGeom>
        </p:spPr>
        <p:txBody>
          <a:bodyPr vert="horz"/>
          <a:lstStyle>
            <a:lvl1pPr>
              <a:defRPr sz="3199">
                <a:solidFill>
                  <a:srgbClr val="0B3365"/>
                </a:solidFill>
              </a:defRPr>
            </a:lvl1pPr>
            <a:lvl2pPr>
              <a:defRPr sz="2799">
                <a:solidFill>
                  <a:srgbClr val="0B3365"/>
                </a:solidFill>
              </a:defRPr>
            </a:lvl2pPr>
            <a:lvl3pPr>
              <a:defRPr sz="1998">
                <a:solidFill>
                  <a:srgbClr val="0B3365"/>
                </a:solidFill>
              </a:defRPr>
            </a:lvl3pPr>
            <a:lvl4pPr>
              <a:defRPr sz="1800">
                <a:solidFill>
                  <a:srgbClr val="0B3365"/>
                </a:solidFill>
              </a:defRPr>
            </a:lvl4pPr>
            <a:lvl5pPr>
              <a:defRPr sz="1800">
                <a:solidFill>
                  <a:srgbClr val="0B3365"/>
                </a:solidFill>
              </a:defRPr>
            </a:lvl5pPr>
          </a:lstStyle>
          <a:p>
            <a:pPr lvl="0"/>
            <a:r>
              <a:rPr lang="en-US" dirty="0"/>
              <a:t>Click to edit Master text styles</a:t>
            </a:r>
          </a:p>
          <a:p>
            <a:pPr lvl="1"/>
            <a:r>
              <a:rPr lang="en-US"/>
              <a:t>Second level</a:t>
            </a:r>
            <a:endParaRPr lang="en-US" dirty="0"/>
          </a:p>
        </p:txBody>
      </p:sp>
    </p:spTree>
    <p:extLst>
      <p:ext uri="{BB962C8B-B14F-4D97-AF65-F5344CB8AC3E}">
        <p14:creationId xmlns:p14="http://schemas.microsoft.com/office/powerpoint/2010/main" xmlns="" val="2993358220"/>
      </p:ext>
    </p:extLst>
  </p:cSld>
  <p:clrMapOvr>
    <a:masterClrMapping/>
  </p:clrMapOvr>
  <p:transition>
    <p:split orient="vert"/>
  </p:transition>
</p:sldLayout>
</file>

<file path=ppt/slideLayouts/slideLayout46.xml><?xml version="1.0" encoding="utf-8"?>
<p:sldLayout xmlns:a="http://schemas.openxmlformats.org/drawingml/2006/main" xmlns:r="http://schemas.openxmlformats.org/officeDocument/2006/relationships" xmlns:p="http://schemas.openxmlformats.org/presentationml/2006/main" preserve="1" userDrawn="1">
  <p:cSld name="White without line - Text with 2 pictures">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98"/>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5" name="Content Placeholder 17"/>
          <p:cNvSpPr>
            <a:spLocks noGrp="1"/>
          </p:cNvSpPr>
          <p:nvPr>
            <p:ph sz="quarter" idx="17" hasCustomPrompt="1"/>
          </p:nvPr>
        </p:nvSpPr>
        <p:spPr>
          <a:xfrm>
            <a:off x="9119966" y="1475582"/>
            <a:ext cx="3263776" cy="2448272"/>
          </a:xfrm>
          <a:prstGeom prst="rect">
            <a:avLst/>
          </a:prstGeom>
        </p:spPr>
        <p:txBody>
          <a:bodyPr vert="horz"/>
          <a:lstStyle>
            <a:lvl1pPr marL="0" indent="0">
              <a:buNone/>
              <a:defRPr sz="1000" baseline="0">
                <a:solidFill>
                  <a:srgbClr val="004577"/>
                </a:solidFill>
                <a:sym typeface="Wingdings"/>
              </a:defRPr>
            </a:lvl1pPr>
          </a:lstStyle>
          <a:p>
            <a:pPr lvl="0"/>
            <a:r>
              <a:rPr lang="en-US" dirty="0"/>
              <a:t>Place object or media here.</a:t>
            </a:r>
          </a:p>
        </p:txBody>
      </p:sp>
      <p:sp>
        <p:nvSpPr>
          <p:cNvPr id="6" name="Content Placeholder 17"/>
          <p:cNvSpPr>
            <a:spLocks noGrp="1"/>
          </p:cNvSpPr>
          <p:nvPr>
            <p:ph sz="quarter" idx="18" hasCustomPrompt="1"/>
          </p:nvPr>
        </p:nvSpPr>
        <p:spPr>
          <a:xfrm>
            <a:off x="9120296" y="4211892"/>
            <a:ext cx="3263776" cy="2448371"/>
          </a:xfrm>
          <a:prstGeom prst="rect">
            <a:avLst/>
          </a:prstGeom>
        </p:spPr>
        <p:txBody>
          <a:bodyPr vert="horz"/>
          <a:lstStyle>
            <a:lvl1pPr marL="0" indent="0">
              <a:buNone/>
              <a:defRPr sz="1000" baseline="0">
                <a:solidFill>
                  <a:srgbClr val="004577"/>
                </a:solidFill>
                <a:sym typeface="Wingdings"/>
              </a:defRPr>
            </a:lvl1pPr>
          </a:lstStyle>
          <a:p>
            <a:pPr lvl="0"/>
            <a:r>
              <a:rPr lang="en-US" dirty="0"/>
              <a:t>Place object or media here.</a:t>
            </a:r>
          </a:p>
        </p:txBody>
      </p:sp>
      <p:sp>
        <p:nvSpPr>
          <p:cNvPr id="7" name="Text Placeholder 3"/>
          <p:cNvSpPr>
            <a:spLocks noGrp="1"/>
          </p:cNvSpPr>
          <p:nvPr>
            <p:ph type="body" sz="quarter" idx="19"/>
          </p:nvPr>
        </p:nvSpPr>
        <p:spPr>
          <a:xfrm>
            <a:off x="958776" y="1475581"/>
            <a:ext cx="7681174" cy="5184576"/>
          </a:xfrm>
          <a:prstGeom prst="rect">
            <a:avLst/>
          </a:prstGeom>
        </p:spPr>
        <p:txBody>
          <a:bodyPr vert="horz"/>
          <a:lstStyle>
            <a:lvl1pPr>
              <a:defRPr sz="3199">
                <a:solidFill>
                  <a:srgbClr val="0B3365"/>
                </a:solidFill>
              </a:defRPr>
            </a:lvl1pPr>
            <a:lvl2pPr>
              <a:defRPr sz="2799">
                <a:solidFill>
                  <a:srgbClr val="0B3365"/>
                </a:solidFill>
              </a:defRPr>
            </a:lvl2pPr>
            <a:lvl3pPr>
              <a:defRPr sz="2400">
                <a:solidFill>
                  <a:srgbClr val="0B3365"/>
                </a:solidFill>
              </a:defRPr>
            </a:lvl3pPr>
            <a:lvl4pPr>
              <a:defRPr sz="1800">
                <a:solidFill>
                  <a:srgbClr val="0B3365"/>
                </a:solidFill>
              </a:defRPr>
            </a:lvl4pPr>
            <a:lvl5pPr>
              <a:defRPr sz="1800">
                <a:solidFill>
                  <a:srgbClr val="0B3365"/>
                </a:solidFill>
              </a:defRPr>
            </a:lvl5pPr>
          </a:lstStyle>
          <a:p>
            <a:pPr lvl="0"/>
            <a:r>
              <a:rPr lang="en-US" dirty="0"/>
              <a:t>Click to edit Master text styles</a:t>
            </a:r>
          </a:p>
          <a:p>
            <a:pPr lvl="1"/>
            <a:r>
              <a:rPr lang="en-US" dirty="0"/>
              <a:t>Second level</a:t>
            </a:r>
          </a:p>
          <a:p>
            <a:pPr lvl="2"/>
            <a:r>
              <a:rPr lang="en-US"/>
              <a:t>Third level</a:t>
            </a:r>
            <a:endParaRPr lang="en-US" dirty="0"/>
          </a:p>
        </p:txBody>
      </p:sp>
    </p:spTree>
    <p:extLst>
      <p:ext uri="{BB962C8B-B14F-4D97-AF65-F5344CB8AC3E}">
        <p14:creationId xmlns:p14="http://schemas.microsoft.com/office/powerpoint/2010/main" xmlns="" val="1495528242"/>
      </p:ext>
    </p:extLst>
  </p:cSld>
  <p:clrMapOvr>
    <a:masterClrMapping/>
  </p:clrMapOvr>
  <p:transition>
    <p:split orient="vert"/>
  </p:transition>
</p:sldLayout>
</file>

<file path=ppt/slideLayouts/slideLayout47.xml><?xml version="1.0" encoding="utf-8"?>
<p:sldLayout xmlns:a="http://schemas.openxmlformats.org/drawingml/2006/main" xmlns:r="http://schemas.openxmlformats.org/officeDocument/2006/relationships" xmlns:p="http://schemas.openxmlformats.org/presentationml/2006/main" preserve="1" userDrawn="1">
  <p:cSld name="White without line - Titel and picture">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98"/>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
        <p:nvSpPr>
          <p:cNvPr id="4" name="Content Placeholder 17"/>
          <p:cNvSpPr>
            <a:spLocks noGrp="1"/>
          </p:cNvSpPr>
          <p:nvPr>
            <p:ph sz="quarter" idx="17"/>
          </p:nvPr>
        </p:nvSpPr>
        <p:spPr>
          <a:xfrm>
            <a:off x="0" y="1403573"/>
            <a:ext cx="13439775" cy="5256584"/>
          </a:xfrm>
          <a:prstGeom prst="rect">
            <a:avLst/>
          </a:prstGeom>
        </p:spPr>
        <p:txBody>
          <a:bodyPr vert="horz"/>
          <a:lstStyle>
            <a:lvl1pPr marL="0" indent="0" algn="ctr">
              <a:buNone/>
              <a:defRPr sz="1200" baseline="0">
                <a:solidFill>
                  <a:srgbClr val="004577"/>
                </a:solidFill>
                <a:sym typeface="Wingdings"/>
              </a:defRPr>
            </a:lvl1pPr>
          </a:lstStyle>
          <a:p>
            <a:pPr lvl="0"/>
            <a:endParaRPr lang="en-US" dirty="0"/>
          </a:p>
          <a:p>
            <a:pPr lvl="0"/>
            <a:endParaRPr lang="en-US" dirty="0"/>
          </a:p>
          <a:p>
            <a:pPr lvl="0"/>
            <a:r>
              <a:rPr lang="en-US" dirty="0"/>
              <a:t>Place object or media here.</a:t>
            </a:r>
          </a:p>
        </p:txBody>
      </p:sp>
    </p:spTree>
    <p:extLst>
      <p:ext uri="{BB962C8B-B14F-4D97-AF65-F5344CB8AC3E}">
        <p14:creationId xmlns:p14="http://schemas.microsoft.com/office/powerpoint/2010/main" xmlns="" val="3043638968"/>
      </p:ext>
    </p:extLst>
  </p:cSld>
  <p:clrMapOvr>
    <a:masterClrMapping/>
  </p:clrMapOvr>
  <p:transition>
    <p:split orient="vert"/>
  </p:transition>
</p:sldLayout>
</file>

<file path=ppt/slideLayouts/slideLayout48.xml><?xml version="1.0" encoding="utf-8"?>
<p:sldLayout xmlns:a="http://schemas.openxmlformats.org/drawingml/2006/main" xmlns:r="http://schemas.openxmlformats.org/officeDocument/2006/relationships" xmlns:p="http://schemas.openxmlformats.org/presentationml/2006/main" preserve="1" userDrawn="1">
  <p:cSld name="White without line - 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lvl1pPr>
              <a:defRPr sz="3998"/>
            </a:lvl1pPr>
          </a:lstStyle>
          <a:p>
            <a:r>
              <a:rPr lang="en-US"/>
              <a:t>Click to edit Master title style</a:t>
            </a:r>
          </a:p>
        </p:txBody>
      </p:sp>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xmlns="" val="3079842169"/>
      </p:ext>
    </p:extLst>
  </p:cSld>
  <p:clrMapOvr>
    <a:masterClrMapping/>
  </p:clrMapOvr>
  <p:transition>
    <p:split orient="vert"/>
  </p:transition>
</p:sldLayout>
</file>

<file path=ppt/slideLayouts/slideLayout49.xml><?xml version="1.0" encoding="utf-8"?>
<p:sldLayout xmlns:a="http://schemas.openxmlformats.org/drawingml/2006/main" xmlns:r="http://schemas.openxmlformats.org/officeDocument/2006/relationships" xmlns:p="http://schemas.openxmlformats.org/presentationml/2006/main" preserve="1" userDrawn="1">
  <p:cSld name="White without line - Picture only">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
        <p:nvSpPr>
          <p:cNvPr id="4" name="Content Placeholder 17"/>
          <p:cNvSpPr>
            <a:spLocks noGrp="1"/>
          </p:cNvSpPr>
          <p:nvPr>
            <p:ph sz="quarter" idx="17"/>
          </p:nvPr>
        </p:nvSpPr>
        <p:spPr>
          <a:xfrm>
            <a:off x="0" y="251445"/>
            <a:ext cx="13439775" cy="6408712"/>
          </a:xfrm>
          <a:prstGeom prst="rect">
            <a:avLst/>
          </a:prstGeom>
        </p:spPr>
        <p:txBody>
          <a:bodyPr vert="horz"/>
          <a:lstStyle>
            <a:lvl1pPr marL="0" indent="0" algn="ctr">
              <a:buNone/>
              <a:defRPr sz="1200" baseline="0">
                <a:solidFill>
                  <a:srgbClr val="004577"/>
                </a:solidFill>
                <a:sym typeface="Wingdings"/>
              </a:defRPr>
            </a:lvl1pPr>
          </a:lstStyle>
          <a:p>
            <a:pPr lvl="0"/>
            <a:endParaRPr lang="en-US" dirty="0"/>
          </a:p>
          <a:p>
            <a:pPr lvl="0"/>
            <a:endParaRPr lang="en-US" dirty="0"/>
          </a:p>
          <a:p>
            <a:pPr lvl="0"/>
            <a:r>
              <a:rPr lang="en-US" dirty="0"/>
              <a:t>Place object or media here.</a:t>
            </a:r>
          </a:p>
        </p:txBody>
      </p:sp>
    </p:spTree>
    <p:extLst>
      <p:ext uri="{BB962C8B-B14F-4D97-AF65-F5344CB8AC3E}">
        <p14:creationId xmlns:p14="http://schemas.microsoft.com/office/powerpoint/2010/main" xmlns="" val="3086118010"/>
      </p:ext>
    </p:extLst>
  </p:cSld>
  <p:clrMapOvr>
    <a:masterClrMapping/>
  </p:clrMapOvr>
  <p:transition>
    <p:split orient="vert"/>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obj">
  <p:cSld name="Titel en objec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F470565C-39FF-4879-B285-847B5AE00042}"/>
              </a:ext>
            </a:extLst>
          </p:cNvPr>
          <p:cNvSpPr>
            <a:spLocks noGrp="1"/>
          </p:cNvSpPr>
          <p:nvPr>
            <p:ph type="title"/>
          </p:nvPr>
        </p:nvSpPr>
        <p:spPr/>
        <p:txBody>
          <a:body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xmlns="" id="{E6596FE8-52EF-4563-B881-B2644E3A3FCB}"/>
              </a:ext>
            </a:extLst>
          </p:cNvPr>
          <p:cNvSpPr>
            <a:spLocks noGrp="1"/>
          </p:cNvSpPr>
          <p:nvPr>
            <p:ph idx="1"/>
          </p:nvPr>
        </p:nvSpPr>
        <p:spPr/>
        <p:txBody>
          <a:body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datum 3">
            <a:extLst>
              <a:ext uri="{FF2B5EF4-FFF2-40B4-BE49-F238E27FC236}">
                <a16:creationId xmlns:a16="http://schemas.microsoft.com/office/drawing/2014/main" xmlns="" id="{43B6BD1E-3DF1-4ADF-8759-C15FEEB81EB5}"/>
              </a:ext>
            </a:extLst>
          </p:cNvPr>
          <p:cNvSpPr>
            <a:spLocks noGrp="1"/>
          </p:cNvSpPr>
          <p:nvPr>
            <p:ph type="dt" sz="half" idx="10"/>
          </p:nvPr>
        </p:nvSpPr>
        <p:spPr/>
        <p:txBody>
          <a:bodyPr/>
          <a:lstStyle/>
          <a:p>
            <a:fld id="{FC721E4E-D9ED-4BAB-B825-C5FCDD174289}" type="datetimeFigureOut">
              <a:rPr lang="en-US" smtClean="0"/>
              <a:pPr/>
              <a:t>4/3/2019</a:t>
            </a:fld>
            <a:endParaRPr lang="en-US"/>
          </a:p>
        </p:txBody>
      </p:sp>
      <p:sp>
        <p:nvSpPr>
          <p:cNvPr id="5" name="Tijdelijke aanduiding voor voettekst 4">
            <a:extLst>
              <a:ext uri="{FF2B5EF4-FFF2-40B4-BE49-F238E27FC236}">
                <a16:creationId xmlns:a16="http://schemas.microsoft.com/office/drawing/2014/main" xmlns="" id="{8A4F76A6-5F0C-4BD3-BA77-378AB5D95B8B}"/>
              </a:ext>
            </a:extLst>
          </p:cNvPr>
          <p:cNvSpPr>
            <a:spLocks noGrp="1"/>
          </p:cNvSpPr>
          <p:nvPr>
            <p:ph type="ftr" sz="quarter" idx="11"/>
          </p:nvPr>
        </p:nvSpPr>
        <p:spPr/>
        <p:txBody>
          <a:bodyPr/>
          <a:lstStyle/>
          <a:p>
            <a:endParaRPr lang="en-US"/>
          </a:p>
        </p:txBody>
      </p:sp>
      <p:sp>
        <p:nvSpPr>
          <p:cNvPr id="6" name="Tijdelijke aanduiding voor dianummer 5">
            <a:extLst>
              <a:ext uri="{FF2B5EF4-FFF2-40B4-BE49-F238E27FC236}">
                <a16:creationId xmlns:a16="http://schemas.microsoft.com/office/drawing/2014/main" xmlns="" id="{6848BB4F-77BF-4F7A-8DBF-8B1802B21EB0}"/>
              </a:ext>
            </a:extLst>
          </p:cNvPr>
          <p:cNvSpPr>
            <a:spLocks noGrp="1"/>
          </p:cNvSpPr>
          <p:nvPr>
            <p:ph type="sldNum" sz="quarter" idx="12"/>
          </p:nvPr>
        </p:nvSpPr>
        <p:spPr/>
        <p:txBody>
          <a:bodyPr/>
          <a:lstStyle/>
          <a:p>
            <a:fld id="{1FAC7179-BF1A-4F8B-B3CA-F9A8C0642720}" type="slidenum">
              <a:rPr lang="en-US" smtClean="0"/>
              <a:pPr/>
              <a:t>‹nr.›</a:t>
            </a:fld>
            <a:endParaRPr lang="en-US"/>
          </a:p>
        </p:txBody>
      </p:sp>
    </p:spTree>
    <p:extLst>
      <p:ext uri="{BB962C8B-B14F-4D97-AF65-F5344CB8AC3E}">
        <p14:creationId xmlns:p14="http://schemas.microsoft.com/office/powerpoint/2010/main" xmlns="" val="1868331795"/>
      </p:ext>
    </p:extLst>
  </p:cSld>
  <p:clrMapOvr>
    <a:masterClrMapping/>
  </p:clrMapOvr>
  <p:transition>
    <p:split orient="vert"/>
  </p:transition>
</p:sldLayout>
</file>

<file path=ppt/slideLayouts/slideLayout50.xml><?xml version="1.0" encoding="utf-8"?>
<p:sldLayout xmlns:a="http://schemas.openxmlformats.org/drawingml/2006/main" xmlns:r="http://schemas.openxmlformats.org/officeDocument/2006/relationships" xmlns:p="http://schemas.openxmlformats.org/presentationml/2006/main" preserve="1" userDrawn="1">
  <p:cSld name="White without line - Empty slide">
    <p:spTree>
      <p:nvGrpSpPr>
        <p:cNvPr id="1" name=""/>
        <p:cNvGrpSpPr/>
        <p:nvPr/>
      </p:nvGrpSpPr>
      <p:grpSpPr>
        <a:xfrm>
          <a:off x="0" y="0"/>
          <a:ext cx="0" cy="0"/>
          <a:chOff x="0" y="0"/>
          <a:chExt cx="0" cy="0"/>
        </a:xfrm>
      </p:grpSpPr>
      <p:sp>
        <p:nvSpPr>
          <p:cNvPr id="3" name="Footer Placeholder 2"/>
          <p:cNvSpPr>
            <a:spLocks noGrp="1"/>
          </p:cNvSpPr>
          <p:nvPr>
            <p:ph type="ftr" sz="quarter" idx="10"/>
          </p:nvPr>
        </p:nvSpPr>
        <p:spPr/>
        <p:txBody>
          <a:bodyPr/>
          <a:lstStyle/>
          <a:p>
            <a:endParaRPr lang="en-US" dirty="0"/>
          </a:p>
        </p:txBody>
      </p:sp>
    </p:spTree>
    <p:extLst>
      <p:ext uri="{BB962C8B-B14F-4D97-AF65-F5344CB8AC3E}">
        <p14:creationId xmlns:p14="http://schemas.microsoft.com/office/powerpoint/2010/main" xmlns="" val="3199731700"/>
      </p:ext>
    </p:extLst>
  </p:cSld>
  <p:clrMapOvr>
    <a:masterClrMapping/>
  </p:clrMapOvr>
  <p:transition>
    <p:split orient="vert"/>
  </p:transition>
</p:sldLayout>
</file>

<file path=ppt/slideLayouts/slideLayout5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679972" y="1237197"/>
            <a:ext cx="10079831" cy="2631887"/>
          </a:xfrm>
        </p:spPr>
        <p:txBody>
          <a:bodyPr anchor="b"/>
          <a:lstStyle>
            <a:lvl1pPr algn="ctr">
              <a:defRPr sz="6614"/>
            </a:lvl1pPr>
          </a:lstStyle>
          <a:p>
            <a:r>
              <a:rPr lang="en-US"/>
              <a:t>Click to edit Master title style</a:t>
            </a:r>
            <a:endParaRPr lang="en-US" dirty="0"/>
          </a:p>
        </p:txBody>
      </p:sp>
      <p:sp>
        <p:nvSpPr>
          <p:cNvPr id="3" name="Subtitle 2"/>
          <p:cNvSpPr>
            <a:spLocks noGrp="1"/>
          </p:cNvSpPr>
          <p:nvPr>
            <p:ph type="subTitle" idx="1"/>
          </p:nvPr>
        </p:nvSpPr>
        <p:spPr>
          <a:xfrm>
            <a:off x="1679972" y="3970581"/>
            <a:ext cx="10079831" cy="1825171"/>
          </a:xfrm>
        </p:spPr>
        <p:txBody>
          <a:bodyPr/>
          <a:lstStyle>
            <a:lvl1pPr marL="0" indent="0" algn="ctr">
              <a:buNone/>
              <a:defRPr sz="2646"/>
            </a:lvl1pPr>
            <a:lvl2pPr marL="503975" indent="0" algn="ctr">
              <a:buNone/>
              <a:defRPr sz="2205"/>
            </a:lvl2pPr>
            <a:lvl3pPr marL="1007950" indent="0" algn="ctr">
              <a:buNone/>
              <a:defRPr sz="1984"/>
            </a:lvl3pPr>
            <a:lvl4pPr marL="1511925" indent="0" algn="ctr">
              <a:buNone/>
              <a:defRPr sz="1764"/>
            </a:lvl4pPr>
            <a:lvl5pPr marL="2015899" indent="0" algn="ctr">
              <a:buNone/>
              <a:defRPr sz="1764"/>
            </a:lvl5pPr>
            <a:lvl6pPr marL="2519874" indent="0" algn="ctr">
              <a:buNone/>
              <a:defRPr sz="1764"/>
            </a:lvl6pPr>
            <a:lvl7pPr marL="3023849" indent="0" algn="ctr">
              <a:buNone/>
              <a:defRPr sz="1764"/>
            </a:lvl7pPr>
            <a:lvl8pPr marL="3527824" indent="0" algn="ctr">
              <a:buNone/>
              <a:defRPr sz="1764"/>
            </a:lvl8pPr>
            <a:lvl9pPr marL="4031799" indent="0" algn="ctr">
              <a:buNone/>
              <a:defRPr sz="1764"/>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CB31EA4B-E8AF-45AB-A9E4-8AA0E7684E73}" type="datetimeFigureOut">
              <a:rPr lang="en-GB" smtClean="0"/>
              <a:pPr/>
              <a:t>03/04/2019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2B6939-D377-4687-ACD7-A3FA08A4DB8D}" type="slidenum">
              <a:rPr lang="en-GB" smtClean="0"/>
              <a:pPr/>
              <a:t>‹nr.›</a:t>
            </a:fld>
            <a:endParaRPr lang="en-GB"/>
          </a:p>
        </p:txBody>
      </p:sp>
    </p:spTree>
    <p:extLst>
      <p:ext uri="{BB962C8B-B14F-4D97-AF65-F5344CB8AC3E}">
        <p14:creationId xmlns:p14="http://schemas.microsoft.com/office/powerpoint/2010/main" xmlns="" val="2350914374"/>
      </p:ext>
    </p:extLst>
  </p:cSld>
  <p:clrMapOvr>
    <a:masterClrMapping/>
  </p:clrMapOvr>
  <p:transition>
    <p:split orient="vert"/>
  </p:transition>
</p:sldLayout>
</file>

<file path=ppt/slideLayouts/slideLayout5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31EA4B-E8AF-45AB-A9E4-8AA0E7684E73}" type="datetimeFigureOut">
              <a:rPr lang="en-GB" smtClean="0"/>
              <a:pPr/>
              <a:t>03/04/2019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2B6939-D377-4687-ACD7-A3FA08A4DB8D}" type="slidenum">
              <a:rPr lang="en-GB" smtClean="0"/>
              <a:pPr/>
              <a:t>‹nr.›</a:t>
            </a:fld>
            <a:endParaRPr lang="en-GB"/>
          </a:p>
        </p:txBody>
      </p:sp>
    </p:spTree>
    <p:extLst>
      <p:ext uri="{BB962C8B-B14F-4D97-AF65-F5344CB8AC3E}">
        <p14:creationId xmlns:p14="http://schemas.microsoft.com/office/powerpoint/2010/main" xmlns="" val="2402511287"/>
      </p:ext>
    </p:extLst>
  </p:cSld>
  <p:clrMapOvr>
    <a:masterClrMapping/>
  </p:clrMapOvr>
  <p:transition>
    <p:split orient="vert"/>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16985" y="1884670"/>
            <a:ext cx="11591806" cy="3144614"/>
          </a:xfrm>
        </p:spPr>
        <p:txBody>
          <a:bodyPr anchor="b"/>
          <a:lstStyle>
            <a:lvl1pPr>
              <a:defRPr sz="6614"/>
            </a:lvl1pPr>
          </a:lstStyle>
          <a:p>
            <a:r>
              <a:rPr lang="en-US"/>
              <a:t>Click to edit Master title style</a:t>
            </a:r>
            <a:endParaRPr lang="en-US" dirty="0"/>
          </a:p>
        </p:txBody>
      </p:sp>
      <p:sp>
        <p:nvSpPr>
          <p:cNvPr id="3" name="Text Placeholder 2"/>
          <p:cNvSpPr>
            <a:spLocks noGrp="1"/>
          </p:cNvSpPr>
          <p:nvPr>
            <p:ph type="body" idx="1"/>
          </p:nvPr>
        </p:nvSpPr>
        <p:spPr>
          <a:xfrm>
            <a:off x="916985" y="5059035"/>
            <a:ext cx="11591806" cy="1653678"/>
          </a:xfrm>
        </p:spPr>
        <p:txBody>
          <a:bodyPr/>
          <a:lstStyle>
            <a:lvl1pPr marL="0" indent="0">
              <a:buNone/>
              <a:defRPr sz="2646">
                <a:solidFill>
                  <a:schemeClr val="tx1">
                    <a:tint val="75000"/>
                  </a:schemeClr>
                </a:solidFill>
              </a:defRPr>
            </a:lvl1pPr>
            <a:lvl2pPr marL="503975" indent="0">
              <a:buNone/>
              <a:defRPr sz="2205">
                <a:solidFill>
                  <a:schemeClr val="tx1">
                    <a:tint val="75000"/>
                  </a:schemeClr>
                </a:solidFill>
              </a:defRPr>
            </a:lvl2pPr>
            <a:lvl3pPr marL="1007950" indent="0">
              <a:buNone/>
              <a:defRPr sz="1984">
                <a:solidFill>
                  <a:schemeClr val="tx1">
                    <a:tint val="75000"/>
                  </a:schemeClr>
                </a:solidFill>
              </a:defRPr>
            </a:lvl3pPr>
            <a:lvl4pPr marL="1511925" indent="0">
              <a:buNone/>
              <a:defRPr sz="1764">
                <a:solidFill>
                  <a:schemeClr val="tx1">
                    <a:tint val="75000"/>
                  </a:schemeClr>
                </a:solidFill>
              </a:defRPr>
            </a:lvl4pPr>
            <a:lvl5pPr marL="2015899" indent="0">
              <a:buNone/>
              <a:defRPr sz="1764">
                <a:solidFill>
                  <a:schemeClr val="tx1">
                    <a:tint val="75000"/>
                  </a:schemeClr>
                </a:solidFill>
              </a:defRPr>
            </a:lvl5pPr>
            <a:lvl6pPr marL="2519874" indent="0">
              <a:buNone/>
              <a:defRPr sz="1764">
                <a:solidFill>
                  <a:schemeClr val="tx1">
                    <a:tint val="75000"/>
                  </a:schemeClr>
                </a:solidFill>
              </a:defRPr>
            </a:lvl6pPr>
            <a:lvl7pPr marL="3023849" indent="0">
              <a:buNone/>
              <a:defRPr sz="1764">
                <a:solidFill>
                  <a:schemeClr val="tx1">
                    <a:tint val="75000"/>
                  </a:schemeClr>
                </a:solidFill>
              </a:defRPr>
            </a:lvl7pPr>
            <a:lvl8pPr marL="3527824" indent="0">
              <a:buNone/>
              <a:defRPr sz="1764">
                <a:solidFill>
                  <a:schemeClr val="tx1">
                    <a:tint val="75000"/>
                  </a:schemeClr>
                </a:solidFill>
              </a:defRPr>
            </a:lvl8pPr>
            <a:lvl9pPr marL="4031799" indent="0">
              <a:buNone/>
              <a:defRPr sz="1764">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CB31EA4B-E8AF-45AB-A9E4-8AA0E7684E73}" type="datetimeFigureOut">
              <a:rPr lang="en-GB" smtClean="0"/>
              <a:pPr/>
              <a:t>03/04/2019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2B6939-D377-4687-ACD7-A3FA08A4DB8D}" type="slidenum">
              <a:rPr lang="en-GB" smtClean="0"/>
              <a:pPr/>
              <a:t>‹nr.›</a:t>
            </a:fld>
            <a:endParaRPr lang="en-GB"/>
          </a:p>
        </p:txBody>
      </p:sp>
    </p:spTree>
    <p:extLst>
      <p:ext uri="{BB962C8B-B14F-4D97-AF65-F5344CB8AC3E}">
        <p14:creationId xmlns:p14="http://schemas.microsoft.com/office/powerpoint/2010/main" xmlns="" val="1107110998"/>
      </p:ext>
    </p:extLst>
  </p:cSld>
  <p:clrMapOvr>
    <a:masterClrMapping/>
  </p:clrMapOvr>
  <p:transition>
    <p:split orient="vert"/>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923985" y="2012414"/>
            <a:ext cx="5711904"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6803886" y="2012414"/>
            <a:ext cx="5711904" cy="4796544"/>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CB31EA4B-E8AF-45AB-A9E4-8AA0E7684E73}" type="datetimeFigureOut">
              <a:rPr lang="en-GB" smtClean="0"/>
              <a:pPr/>
              <a:t>03/04/2019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2B6939-D377-4687-ACD7-A3FA08A4DB8D}" type="slidenum">
              <a:rPr lang="en-GB" smtClean="0"/>
              <a:pPr/>
              <a:t>‹nr.›</a:t>
            </a:fld>
            <a:endParaRPr lang="en-GB"/>
          </a:p>
        </p:txBody>
      </p:sp>
    </p:spTree>
    <p:extLst>
      <p:ext uri="{BB962C8B-B14F-4D97-AF65-F5344CB8AC3E}">
        <p14:creationId xmlns:p14="http://schemas.microsoft.com/office/powerpoint/2010/main" xmlns="" val="4201335923"/>
      </p:ext>
    </p:extLst>
  </p:cSld>
  <p:clrMapOvr>
    <a:masterClrMapping/>
  </p:clrMapOvr>
  <p:transition>
    <p:split orient="vert"/>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925735" y="402483"/>
            <a:ext cx="11591806" cy="1461188"/>
          </a:xfrm>
        </p:spPr>
        <p:txBody>
          <a:bodyPr/>
          <a:lstStyle/>
          <a:p>
            <a:r>
              <a:rPr lang="en-US"/>
              <a:t>Click to edit Master title style</a:t>
            </a:r>
            <a:endParaRPr lang="en-US" dirty="0"/>
          </a:p>
        </p:txBody>
      </p:sp>
      <p:sp>
        <p:nvSpPr>
          <p:cNvPr id="3" name="Text Placeholder 2"/>
          <p:cNvSpPr>
            <a:spLocks noGrp="1"/>
          </p:cNvSpPr>
          <p:nvPr>
            <p:ph type="body" idx="1"/>
          </p:nvPr>
        </p:nvSpPr>
        <p:spPr>
          <a:xfrm>
            <a:off x="925737" y="1853171"/>
            <a:ext cx="5685654" cy="908210"/>
          </a:xfrm>
        </p:spPr>
        <p:txBody>
          <a:bodyPr anchor="b"/>
          <a:lstStyle>
            <a:lvl1pPr marL="0" indent="0">
              <a:buNone/>
              <a:defRPr sz="2646" b="1"/>
            </a:lvl1pPr>
            <a:lvl2pPr marL="503975" indent="0">
              <a:buNone/>
              <a:defRPr sz="2205" b="1"/>
            </a:lvl2pPr>
            <a:lvl3pPr marL="1007950" indent="0">
              <a:buNone/>
              <a:defRPr sz="1984" b="1"/>
            </a:lvl3pPr>
            <a:lvl4pPr marL="1511925" indent="0">
              <a:buNone/>
              <a:defRPr sz="1764" b="1"/>
            </a:lvl4pPr>
            <a:lvl5pPr marL="2015899" indent="0">
              <a:buNone/>
              <a:defRPr sz="1764" b="1"/>
            </a:lvl5pPr>
            <a:lvl6pPr marL="2519874" indent="0">
              <a:buNone/>
              <a:defRPr sz="1764" b="1"/>
            </a:lvl6pPr>
            <a:lvl7pPr marL="3023849" indent="0">
              <a:buNone/>
              <a:defRPr sz="1764" b="1"/>
            </a:lvl7pPr>
            <a:lvl8pPr marL="3527824" indent="0">
              <a:buNone/>
              <a:defRPr sz="1764" b="1"/>
            </a:lvl8pPr>
            <a:lvl9pPr marL="4031799" indent="0">
              <a:buNone/>
              <a:defRPr sz="1764" b="1"/>
            </a:lvl9pPr>
          </a:lstStyle>
          <a:p>
            <a:pPr lvl="0"/>
            <a:r>
              <a:rPr lang="en-US"/>
              <a:t>Click to edit Master text styles</a:t>
            </a:r>
          </a:p>
        </p:txBody>
      </p:sp>
      <p:sp>
        <p:nvSpPr>
          <p:cNvPr id="4" name="Content Placeholder 3"/>
          <p:cNvSpPr>
            <a:spLocks noGrp="1"/>
          </p:cNvSpPr>
          <p:nvPr>
            <p:ph sz="half" idx="2"/>
          </p:nvPr>
        </p:nvSpPr>
        <p:spPr>
          <a:xfrm>
            <a:off x="925737" y="2761381"/>
            <a:ext cx="5685654"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6803886" y="1853171"/>
            <a:ext cx="5713655" cy="908210"/>
          </a:xfrm>
        </p:spPr>
        <p:txBody>
          <a:bodyPr anchor="b"/>
          <a:lstStyle>
            <a:lvl1pPr marL="0" indent="0">
              <a:buNone/>
              <a:defRPr sz="2646" b="1"/>
            </a:lvl1pPr>
            <a:lvl2pPr marL="503975" indent="0">
              <a:buNone/>
              <a:defRPr sz="2205" b="1"/>
            </a:lvl2pPr>
            <a:lvl3pPr marL="1007950" indent="0">
              <a:buNone/>
              <a:defRPr sz="1984" b="1"/>
            </a:lvl3pPr>
            <a:lvl4pPr marL="1511925" indent="0">
              <a:buNone/>
              <a:defRPr sz="1764" b="1"/>
            </a:lvl4pPr>
            <a:lvl5pPr marL="2015899" indent="0">
              <a:buNone/>
              <a:defRPr sz="1764" b="1"/>
            </a:lvl5pPr>
            <a:lvl6pPr marL="2519874" indent="0">
              <a:buNone/>
              <a:defRPr sz="1764" b="1"/>
            </a:lvl6pPr>
            <a:lvl7pPr marL="3023849" indent="0">
              <a:buNone/>
              <a:defRPr sz="1764" b="1"/>
            </a:lvl7pPr>
            <a:lvl8pPr marL="3527824" indent="0">
              <a:buNone/>
              <a:defRPr sz="1764" b="1"/>
            </a:lvl8pPr>
            <a:lvl9pPr marL="4031799" indent="0">
              <a:buNone/>
              <a:defRPr sz="1764" b="1"/>
            </a:lvl9pPr>
          </a:lstStyle>
          <a:p>
            <a:pPr lvl="0"/>
            <a:r>
              <a:rPr lang="en-US"/>
              <a:t>Click to edit Master text styles</a:t>
            </a:r>
          </a:p>
        </p:txBody>
      </p:sp>
      <p:sp>
        <p:nvSpPr>
          <p:cNvPr id="6" name="Content Placeholder 5"/>
          <p:cNvSpPr>
            <a:spLocks noGrp="1"/>
          </p:cNvSpPr>
          <p:nvPr>
            <p:ph sz="quarter" idx="4"/>
          </p:nvPr>
        </p:nvSpPr>
        <p:spPr>
          <a:xfrm>
            <a:off x="6803886" y="2761381"/>
            <a:ext cx="5713655" cy="4061576"/>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CB31EA4B-E8AF-45AB-A9E4-8AA0E7684E73}" type="datetimeFigureOut">
              <a:rPr lang="en-GB" smtClean="0"/>
              <a:pPr/>
              <a:t>03/04/2019</a:t>
            </a:fld>
            <a:endParaRPr lang="en-GB"/>
          </a:p>
        </p:txBody>
      </p:sp>
      <p:sp>
        <p:nvSpPr>
          <p:cNvPr id="8" name="Footer Placeholder 7"/>
          <p:cNvSpPr>
            <a:spLocks noGrp="1"/>
          </p:cNvSpPr>
          <p:nvPr>
            <p:ph type="ftr" sz="quarter" idx="11"/>
          </p:nvPr>
        </p:nvSpPr>
        <p:spPr/>
        <p:txBody>
          <a:bodyPr/>
          <a:lstStyle/>
          <a:p>
            <a:endParaRPr lang="en-GB"/>
          </a:p>
        </p:txBody>
      </p:sp>
      <p:sp>
        <p:nvSpPr>
          <p:cNvPr id="9" name="Slide Number Placeholder 8"/>
          <p:cNvSpPr>
            <a:spLocks noGrp="1"/>
          </p:cNvSpPr>
          <p:nvPr>
            <p:ph type="sldNum" sz="quarter" idx="12"/>
          </p:nvPr>
        </p:nvSpPr>
        <p:spPr/>
        <p:txBody>
          <a:bodyPr/>
          <a:lstStyle/>
          <a:p>
            <a:fld id="{352B6939-D377-4687-ACD7-A3FA08A4DB8D}" type="slidenum">
              <a:rPr lang="en-GB" smtClean="0"/>
              <a:pPr/>
              <a:t>‹nr.›</a:t>
            </a:fld>
            <a:endParaRPr lang="en-GB"/>
          </a:p>
        </p:txBody>
      </p:sp>
    </p:spTree>
    <p:extLst>
      <p:ext uri="{BB962C8B-B14F-4D97-AF65-F5344CB8AC3E}">
        <p14:creationId xmlns:p14="http://schemas.microsoft.com/office/powerpoint/2010/main" xmlns="" val="2750104505"/>
      </p:ext>
    </p:extLst>
  </p:cSld>
  <p:clrMapOvr>
    <a:masterClrMapping/>
  </p:clrMapOvr>
  <p:transition>
    <p:split orient="vert"/>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CB31EA4B-E8AF-45AB-A9E4-8AA0E7684E73}" type="datetimeFigureOut">
              <a:rPr lang="en-GB" smtClean="0"/>
              <a:pPr/>
              <a:t>03/04/2019</a:t>
            </a:fld>
            <a:endParaRPr lang="en-GB"/>
          </a:p>
        </p:txBody>
      </p:sp>
      <p:sp>
        <p:nvSpPr>
          <p:cNvPr id="4" name="Footer Placeholder 3"/>
          <p:cNvSpPr>
            <a:spLocks noGrp="1"/>
          </p:cNvSpPr>
          <p:nvPr>
            <p:ph type="ftr" sz="quarter" idx="11"/>
          </p:nvPr>
        </p:nvSpPr>
        <p:spPr/>
        <p:txBody>
          <a:bodyPr/>
          <a:lstStyle/>
          <a:p>
            <a:endParaRPr lang="en-GB"/>
          </a:p>
        </p:txBody>
      </p:sp>
      <p:sp>
        <p:nvSpPr>
          <p:cNvPr id="5" name="Slide Number Placeholder 4"/>
          <p:cNvSpPr>
            <a:spLocks noGrp="1"/>
          </p:cNvSpPr>
          <p:nvPr>
            <p:ph type="sldNum" sz="quarter" idx="12"/>
          </p:nvPr>
        </p:nvSpPr>
        <p:spPr/>
        <p:txBody>
          <a:bodyPr/>
          <a:lstStyle/>
          <a:p>
            <a:fld id="{352B6939-D377-4687-ACD7-A3FA08A4DB8D}" type="slidenum">
              <a:rPr lang="en-GB" smtClean="0"/>
              <a:pPr/>
              <a:t>‹nr.›</a:t>
            </a:fld>
            <a:endParaRPr lang="en-GB"/>
          </a:p>
        </p:txBody>
      </p:sp>
    </p:spTree>
    <p:extLst>
      <p:ext uri="{BB962C8B-B14F-4D97-AF65-F5344CB8AC3E}">
        <p14:creationId xmlns:p14="http://schemas.microsoft.com/office/powerpoint/2010/main" xmlns="" val="2037421039"/>
      </p:ext>
    </p:extLst>
  </p:cSld>
  <p:clrMapOvr>
    <a:masterClrMapping/>
  </p:clrMapOvr>
  <p:transition>
    <p:split orient="vert"/>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B31EA4B-E8AF-45AB-A9E4-8AA0E7684E73}" type="datetimeFigureOut">
              <a:rPr lang="en-GB" smtClean="0"/>
              <a:pPr/>
              <a:t>03/04/2019</a:t>
            </a:fld>
            <a:endParaRPr lang="en-GB"/>
          </a:p>
        </p:txBody>
      </p:sp>
      <p:sp>
        <p:nvSpPr>
          <p:cNvPr id="3" name="Footer Placeholder 2"/>
          <p:cNvSpPr>
            <a:spLocks noGrp="1"/>
          </p:cNvSpPr>
          <p:nvPr>
            <p:ph type="ftr" sz="quarter" idx="11"/>
          </p:nvPr>
        </p:nvSpPr>
        <p:spPr/>
        <p:txBody>
          <a:bodyPr/>
          <a:lstStyle/>
          <a:p>
            <a:endParaRPr lang="en-GB"/>
          </a:p>
        </p:txBody>
      </p:sp>
      <p:sp>
        <p:nvSpPr>
          <p:cNvPr id="4" name="Slide Number Placeholder 3"/>
          <p:cNvSpPr>
            <a:spLocks noGrp="1"/>
          </p:cNvSpPr>
          <p:nvPr>
            <p:ph type="sldNum" sz="quarter" idx="12"/>
          </p:nvPr>
        </p:nvSpPr>
        <p:spPr/>
        <p:txBody>
          <a:bodyPr/>
          <a:lstStyle/>
          <a:p>
            <a:fld id="{352B6939-D377-4687-ACD7-A3FA08A4DB8D}" type="slidenum">
              <a:rPr lang="en-GB" smtClean="0"/>
              <a:pPr/>
              <a:t>‹nr.›</a:t>
            </a:fld>
            <a:endParaRPr lang="en-GB"/>
          </a:p>
        </p:txBody>
      </p:sp>
    </p:spTree>
    <p:extLst>
      <p:ext uri="{BB962C8B-B14F-4D97-AF65-F5344CB8AC3E}">
        <p14:creationId xmlns:p14="http://schemas.microsoft.com/office/powerpoint/2010/main" xmlns="" val="201798021"/>
      </p:ext>
    </p:extLst>
  </p:cSld>
  <p:clrMapOvr>
    <a:masterClrMapping/>
  </p:clrMapOvr>
  <p:transition>
    <p:split orient="vert"/>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25737" y="503978"/>
            <a:ext cx="4334677" cy="1763924"/>
          </a:xfrm>
        </p:spPr>
        <p:txBody>
          <a:bodyPr anchor="b"/>
          <a:lstStyle>
            <a:lvl1pPr>
              <a:defRPr sz="3527"/>
            </a:lvl1pPr>
          </a:lstStyle>
          <a:p>
            <a:r>
              <a:rPr lang="en-US"/>
              <a:t>Click to edit Master title style</a:t>
            </a:r>
            <a:endParaRPr lang="en-US" dirty="0"/>
          </a:p>
        </p:txBody>
      </p:sp>
      <p:sp>
        <p:nvSpPr>
          <p:cNvPr id="3" name="Content Placeholder 2"/>
          <p:cNvSpPr>
            <a:spLocks noGrp="1"/>
          </p:cNvSpPr>
          <p:nvPr>
            <p:ph idx="1"/>
          </p:nvPr>
        </p:nvSpPr>
        <p:spPr>
          <a:xfrm>
            <a:off x="5713655" y="1088455"/>
            <a:ext cx="6803886"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925737" y="2267902"/>
            <a:ext cx="4334677" cy="4201570"/>
          </a:xfrm>
        </p:spPr>
        <p:txBody>
          <a:bodyPr/>
          <a:lstStyle>
            <a:lvl1pPr marL="0" indent="0">
              <a:buNone/>
              <a:defRPr sz="1764"/>
            </a:lvl1pPr>
            <a:lvl2pPr marL="503975" indent="0">
              <a:buNone/>
              <a:defRPr sz="1543"/>
            </a:lvl2pPr>
            <a:lvl3pPr marL="1007950" indent="0">
              <a:buNone/>
              <a:defRPr sz="1323"/>
            </a:lvl3pPr>
            <a:lvl4pPr marL="1511925" indent="0">
              <a:buNone/>
              <a:defRPr sz="1102"/>
            </a:lvl4pPr>
            <a:lvl5pPr marL="2015899" indent="0">
              <a:buNone/>
              <a:defRPr sz="1102"/>
            </a:lvl5pPr>
            <a:lvl6pPr marL="2519874" indent="0">
              <a:buNone/>
              <a:defRPr sz="1102"/>
            </a:lvl6pPr>
            <a:lvl7pPr marL="3023849" indent="0">
              <a:buNone/>
              <a:defRPr sz="1102"/>
            </a:lvl7pPr>
            <a:lvl8pPr marL="3527824" indent="0">
              <a:buNone/>
              <a:defRPr sz="1102"/>
            </a:lvl8pPr>
            <a:lvl9pPr marL="4031799" indent="0">
              <a:buNone/>
              <a:defRPr sz="1102"/>
            </a:lvl9pPr>
          </a:lstStyle>
          <a:p>
            <a:pPr lvl="0"/>
            <a:r>
              <a:rPr lang="en-US"/>
              <a:t>Click to edit Master text styles</a:t>
            </a:r>
          </a:p>
        </p:txBody>
      </p:sp>
      <p:sp>
        <p:nvSpPr>
          <p:cNvPr id="5" name="Date Placeholder 4"/>
          <p:cNvSpPr>
            <a:spLocks noGrp="1"/>
          </p:cNvSpPr>
          <p:nvPr>
            <p:ph type="dt" sz="half" idx="10"/>
          </p:nvPr>
        </p:nvSpPr>
        <p:spPr/>
        <p:txBody>
          <a:bodyPr/>
          <a:lstStyle/>
          <a:p>
            <a:fld id="{CB31EA4B-E8AF-45AB-A9E4-8AA0E7684E73}" type="datetimeFigureOut">
              <a:rPr lang="en-GB" smtClean="0"/>
              <a:pPr/>
              <a:t>03/04/2019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2B6939-D377-4687-ACD7-A3FA08A4DB8D}" type="slidenum">
              <a:rPr lang="en-GB" smtClean="0"/>
              <a:pPr/>
              <a:t>‹nr.›</a:t>
            </a:fld>
            <a:endParaRPr lang="en-GB"/>
          </a:p>
        </p:txBody>
      </p:sp>
    </p:spTree>
    <p:extLst>
      <p:ext uri="{BB962C8B-B14F-4D97-AF65-F5344CB8AC3E}">
        <p14:creationId xmlns:p14="http://schemas.microsoft.com/office/powerpoint/2010/main" xmlns="" val="3261084614"/>
      </p:ext>
    </p:extLst>
  </p:cSld>
  <p:clrMapOvr>
    <a:masterClrMapping/>
  </p:clrMapOvr>
  <p:transition>
    <p:split orient="vert"/>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925737" y="503978"/>
            <a:ext cx="4334677" cy="1763924"/>
          </a:xfrm>
        </p:spPr>
        <p:txBody>
          <a:bodyPr anchor="b"/>
          <a:lstStyle>
            <a:lvl1pPr>
              <a:defRPr sz="3527"/>
            </a:lvl1pPr>
          </a:lstStyle>
          <a:p>
            <a:r>
              <a:rPr lang="en-US"/>
              <a:t>Click to edit Master title style</a:t>
            </a:r>
            <a:endParaRPr lang="en-US" dirty="0"/>
          </a:p>
        </p:txBody>
      </p:sp>
      <p:sp>
        <p:nvSpPr>
          <p:cNvPr id="3" name="Picture Placeholder 2"/>
          <p:cNvSpPr>
            <a:spLocks noGrp="1" noChangeAspect="1"/>
          </p:cNvSpPr>
          <p:nvPr>
            <p:ph type="pic" idx="1"/>
          </p:nvPr>
        </p:nvSpPr>
        <p:spPr>
          <a:xfrm>
            <a:off x="5713655" y="1088455"/>
            <a:ext cx="6803886" cy="5372269"/>
          </a:xfrm>
        </p:spPr>
        <p:txBody>
          <a:bodyPr anchor="t"/>
          <a:lstStyle>
            <a:lvl1pPr marL="0" indent="0">
              <a:buNone/>
              <a:defRPr sz="3527"/>
            </a:lvl1pPr>
            <a:lvl2pPr marL="503975" indent="0">
              <a:buNone/>
              <a:defRPr sz="3086"/>
            </a:lvl2pPr>
            <a:lvl3pPr marL="1007950" indent="0">
              <a:buNone/>
              <a:defRPr sz="2646"/>
            </a:lvl3pPr>
            <a:lvl4pPr marL="1511925" indent="0">
              <a:buNone/>
              <a:defRPr sz="2205"/>
            </a:lvl4pPr>
            <a:lvl5pPr marL="2015899" indent="0">
              <a:buNone/>
              <a:defRPr sz="2205"/>
            </a:lvl5pPr>
            <a:lvl6pPr marL="2519874" indent="0">
              <a:buNone/>
              <a:defRPr sz="2205"/>
            </a:lvl6pPr>
            <a:lvl7pPr marL="3023849" indent="0">
              <a:buNone/>
              <a:defRPr sz="2205"/>
            </a:lvl7pPr>
            <a:lvl8pPr marL="3527824" indent="0">
              <a:buNone/>
              <a:defRPr sz="2205"/>
            </a:lvl8pPr>
            <a:lvl9pPr marL="4031799" indent="0">
              <a:buNone/>
              <a:defRPr sz="2205"/>
            </a:lvl9pPr>
          </a:lstStyle>
          <a:p>
            <a:r>
              <a:rPr lang="en-US"/>
              <a:t>Click icon to add picture</a:t>
            </a:r>
            <a:endParaRPr lang="en-US" dirty="0"/>
          </a:p>
        </p:txBody>
      </p:sp>
      <p:sp>
        <p:nvSpPr>
          <p:cNvPr id="4" name="Text Placeholder 3"/>
          <p:cNvSpPr>
            <a:spLocks noGrp="1"/>
          </p:cNvSpPr>
          <p:nvPr>
            <p:ph type="body" sz="half" idx="2"/>
          </p:nvPr>
        </p:nvSpPr>
        <p:spPr>
          <a:xfrm>
            <a:off x="925737" y="2267902"/>
            <a:ext cx="4334677" cy="4201570"/>
          </a:xfrm>
        </p:spPr>
        <p:txBody>
          <a:bodyPr/>
          <a:lstStyle>
            <a:lvl1pPr marL="0" indent="0">
              <a:buNone/>
              <a:defRPr sz="1764"/>
            </a:lvl1pPr>
            <a:lvl2pPr marL="503975" indent="0">
              <a:buNone/>
              <a:defRPr sz="1543"/>
            </a:lvl2pPr>
            <a:lvl3pPr marL="1007950" indent="0">
              <a:buNone/>
              <a:defRPr sz="1323"/>
            </a:lvl3pPr>
            <a:lvl4pPr marL="1511925" indent="0">
              <a:buNone/>
              <a:defRPr sz="1102"/>
            </a:lvl4pPr>
            <a:lvl5pPr marL="2015899" indent="0">
              <a:buNone/>
              <a:defRPr sz="1102"/>
            </a:lvl5pPr>
            <a:lvl6pPr marL="2519874" indent="0">
              <a:buNone/>
              <a:defRPr sz="1102"/>
            </a:lvl6pPr>
            <a:lvl7pPr marL="3023849" indent="0">
              <a:buNone/>
              <a:defRPr sz="1102"/>
            </a:lvl7pPr>
            <a:lvl8pPr marL="3527824" indent="0">
              <a:buNone/>
              <a:defRPr sz="1102"/>
            </a:lvl8pPr>
            <a:lvl9pPr marL="4031799" indent="0">
              <a:buNone/>
              <a:defRPr sz="1102"/>
            </a:lvl9pPr>
          </a:lstStyle>
          <a:p>
            <a:pPr lvl="0"/>
            <a:r>
              <a:rPr lang="en-US"/>
              <a:t>Click to edit Master text styles</a:t>
            </a:r>
          </a:p>
        </p:txBody>
      </p:sp>
      <p:sp>
        <p:nvSpPr>
          <p:cNvPr id="5" name="Date Placeholder 4"/>
          <p:cNvSpPr>
            <a:spLocks noGrp="1"/>
          </p:cNvSpPr>
          <p:nvPr>
            <p:ph type="dt" sz="half" idx="10"/>
          </p:nvPr>
        </p:nvSpPr>
        <p:spPr/>
        <p:txBody>
          <a:bodyPr/>
          <a:lstStyle/>
          <a:p>
            <a:fld id="{CB31EA4B-E8AF-45AB-A9E4-8AA0E7684E73}" type="datetimeFigureOut">
              <a:rPr lang="en-GB" smtClean="0"/>
              <a:pPr/>
              <a:t>03/04/2019</a:t>
            </a:fld>
            <a:endParaRPr lang="en-GB"/>
          </a:p>
        </p:txBody>
      </p:sp>
      <p:sp>
        <p:nvSpPr>
          <p:cNvPr id="6" name="Footer Placeholder 5"/>
          <p:cNvSpPr>
            <a:spLocks noGrp="1"/>
          </p:cNvSpPr>
          <p:nvPr>
            <p:ph type="ftr" sz="quarter" idx="11"/>
          </p:nvPr>
        </p:nvSpPr>
        <p:spPr/>
        <p:txBody>
          <a:bodyPr/>
          <a:lstStyle/>
          <a:p>
            <a:endParaRPr lang="en-GB"/>
          </a:p>
        </p:txBody>
      </p:sp>
      <p:sp>
        <p:nvSpPr>
          <p:cNvPr id="7" name="Slide Number Placeholder 6"/>
          <p:cNvSpPr>
            <a:spLocks noGrp="1"/>
          </p:cNvSpPr>
          <p:nvPr>
            <p:ph type="sldNum" sz="quarter" idx="12"/>
          </p:nvPr>
        </p:nvSpPr>
        <p:spPr/>
        <p:txBody>
          <a:bodyPr/>
          <a:lstStyle/>
          <a:p>
            <a:fld id="{352B6939-D377-4687-ACD7-A3FA08A4DB8D}" type="slidenum">
              <a:rPr lang="en-GB" smtClean="0"/>
              <a:pPr/>
              <a:t>‹nr.›</a:t>
            </a:fld>
            <a:endParaRPr lang="en-GB"/>
          </a:p>
        </p:txBody>
      </p:sp>
    </p:spTree>
    <p:extLst>
      <p:ext uri="{BB962C8B-B14F-4D97-AF65-F5344CB8AC3E}">
        <p14:creationId xmlns:p14="http://schemas.microsoft.com/office/powerpoint/2010/main" xmlns="" val="4052828161"/>
      </p:ext>
    </p:extLst>
  </p:cSld>
  <p:clrMapOvr>
    <a:masterClrMapping/>
  </p:clrMapOvr>
  <p:transition>
    <p:split orient="vert"/>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objTx">
  <p:cSld name="Inhoud met bijschrift">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10CDDD5-6527-4BAC-951D-44C2C2B9DFB2}"/>
              </a:ext>
            </a:extLst>
          </p:cNvPr>
          <p:cNvSpPr>
            <a:spLocks noGrp="1"/>
          </p:cNvSpPr>
          <p:nvPr>
            <p:ph type="title"/>
          </p:nvPr>
        </p:nvSpPr>
        <p:spPr>
          <a:xfrm>
            <a:off x="925736" y="503978"/>
            <a:ext cx="4334677" cy="1763924"/>
          </a:xfrm>
        </p:spPr>
        <p:txBody>
          <a:bodyPr anchor="b"/>
          <a:lstStyle>
            <a:lvl1pPr>
              <a:defRPr sz="3527"/>
            </a:lvl1pPr>
          </a:lstStyle>
          <a:p>
            <a:r>
              <a:rPr lang="nl-NL"/>
              <a:t>Klik om stijl te bewerken</a:t>
            </a:r>
            <a:endParaRPr lang="en-US"/>
          </a:p>
        </p:txBody>
      </p:sp>
      <p:sp>
        <p:nvSpPr>
          <p:cNvPr id="3" name="Tijdelijke aanduiding voor inhoud 2">
            <a:extLst>
              <a:ext uri="{FF2B5EF4-FFF2-40B4-BE49-F238E27FC236}">
                <a16:creationId xmlns:a16="http://schemas.microsoft.com/office/drawing/2014/main" xmlns="" id="{CDBEAA7C-8C6D-4EF1-95C5-9EDFCC9A6C70}"/>
              </a:ext>
            </a:extLst>
          </p:cNvPr>
          <p:cNvSpPr>
            <a:spLocks noGrp="1"/>
          </p:cNvSpPr>
          <p:nvPr>
            <p:ph idx="1"/>
          </p:nvPr>
        </p:nvSpPr>
        <p:spPr>
          <a:xfrm>
            <a:off x="5713655" y="1088454"/>
            <a:ext cx="6803886" cy="5372269"/>
          </a:xfrm>
        </p:spPr>
        <p:txBody>
          <a:bodyPr/>
          <a:lstStyle>
            <a:lvl1pPr>
              <a:defRPr sz="3527"/>
            </a:lvl1pPr>
            <a:lvl2pPr>
              <a:defRPr sz="3086"/>
            </a:lvl2pPr>
            <a:lvl3pPr>
              <a:defRPr sz="2646"/>
            </a:lvl3pPr>
            <a:lvl4pPr>
              <a:defRPr sz="2205"/>
            </a:lvl4pPr>
            <a:lvl5pPr>
              <a:defRPr sz="2205"/>
            </a:lvl5pPr>
            <a:lvl6pPr>
              <a:defRPr sz="2205"/>
            </a:lvl6pPr>
            <a:lvl7pPr>
              <a:defRPr sz="2205"/>
            </a:lvl7pPr>
            <a:lvl8pPr>
              <a:defRPr sz="2205"/>
            </a:lvl8pPr>
            <a:lvl9pPr>
              <a:defRPr sz="2205"/>
            </a:lvl9pPr>
          </a:lstStyle>
          <a:p>
            <a:pPr lvl="0"/>
            <a:r>
              <a:rPr lang="nl-NL"/>
              <a:t>Tekststijl van het model bewerken</a:t>
            </a:r>
          </a:p>
          <a:p>
            <a:pPr lvl="1"/>
            <a:r>
              <a:rPr lang="nl-NL"/>
              <a:t>Tweede niveau</a:t>
            </a:r>
          </a:p>
          <a:p>
            <a:pPr lvl="2"/>
            <a:r>
              <a:rPr lang="nl-NL"/>
              <a:t>Derde niveau</a:t>
            </a:r>
          </a:p>
          <a:p>
            <a:pPr lvl="3"/>
            <a:r>
              <a:rPr lang="nl-NL"/>
              <a:t>Vierde niveau</a:t>
            </a:r>
          </a:p>
          <a:p>
            <a:pPr lvl="4"/>
            <a:r>
              <a:rPr lang="nl-NL"/>
              <a:t>Vijfde niveau</a:t>
            </a:r>
            <a:endParaRPr lang="en-US"/>
          </a:p>
        </p:txBody>
      </p:sp>
      <p:sp>
        <p:nvSpPr>
          <p:cNvPr id="4" name="Tijdelijke aanduiding voor tekst 3">
            <a:extLst>
              <a:ext uri="{FF2B5EF4-FFF2-40B4-BE49-F238E27FC236}">
                <a16:creationId xmlns:a16="http://schemas.microsoft.com/office/drawing/2014/main" xmlns="" id="{1EFF83A5-251E-4D43-8ED9-2393CA34533D}"/>
              </a:ext>
            </a:extLst>
          </p:cNvPr>
          <p:cNvSpPr>
            <a:spLocks noGrp="1"/>
          </p:cNvSpPr>
          <p:nvPr>
            <p:ph type="body" sz="half" idx="2"/>
          </p:nvPr>
        </p:nvSpPr>
        <p:spPr>
          <a:xfrm>
            <a:off x="925736" y="2267902"/>
            <a:ext cx="4334677" cy="4201570"/>
          </a:xfrm>
        </p:spPr>
        <p:txBody>
          <a:bodyPr/>
          <a:lstStyle>
            <a:lvl1pPr marL="0" indent="0">
              <a:buNone/>
              <a:defRPr sz="1764"/>
            </a:lvl1pPr>
            <a:lvl2pPr marL="503972" indent="0">
              <a:buNone/>
              <a:defRPr sz="1543"/>
            </a:lvl2pPr>
            <a:lvl3pPr marL="1007943" indent="0">
              <a:buNone/>
              <a:defRPr sz="1323"/>
            </a:lvl3pPr>
            <a:lvl4pPr marL="1511915" indent="0">
              <a:buNone/>
              <a:defRPr sz="1102"/>
            </a:lvl4pPr>
            <a:lvl5pPr marL="2015886" indent="0">
              <a:buNone/>
              <a:defRPr sz="1102"/>
            </a:lvl5pPr>
            <a:lvl6pPr marL="2519858" indent="0">
              <a:buNone/>
              <a:defRPr sz="1102"/>
            </a:lvl6pPr>
            <a:lvl7pPr marL="3023829" indent="0">
              <a:buNone/>
              <a:defRPr sz="1102"/>
            </a:lvl7pPr>
            <a:lvl8pPr marL="3527801" indent="0">
              <a:buNone/>
              <a:defRPr sz="1102"/>
            </a:lvl8pPr>
            <a:lvl9pPr marL="4031772" indent="0">
              <a:buNone/>
              <a:defRPr sz="1102"/>
            </a:lvl9pPr>
          </a:lstStyle>
          <a:p>
            <a:pPr lvl="0"/>
            <a:r>
              <a:rPr lang="nl-NL"/>
              <a:t>Tekststijl van het model bewerken</a:t>
            </a:r>
          </a:p>
        </p:txBody>
      </p:sp>
      <p:sp>
        <p:nvSpPr>
          <p:cNvPr id="5" name="Tijdelijke aanduiding voor datum 4">
            <a:extLst>
              <a:ext uri="{FF2B5EF4-FFF2-40B4-BE49-F238E27FC236}">
                <a16:creationId xmlns:a16="http://schemas.microsoft.com/office/drawing/2014/main" xmlns="" id="{14831324-70E0-4777-A259-BF5E2493DB45}"/>
              </a:ext>
            </a:extLst>
          </p:cNvPr>
          <p:cNvSpPr>
            <a:spLocks noGrp="1"/>
          </p:cNvSpPr>
          <p:nvPr>
            <p:ph type="dt" sz="half" idx="10"/>
          </p:nvPr>
        </p:nvSpPr>
        <p:spPr/>
        <p:txBody>
          <a:bodyPr/>
          <a:lstStyle/>
          <a:p>
            <a:fld id="{FC721E4E-D9ED-4BAB-B825-C5FCDD174289}" type="datetimeFigureOut">
              <a:rPr lang="en-US" smtClean="0"/>
              <a:pPr/>
              <a:t>4/3/2019</a:t>
            </a:fld>
            <a:endParaRPr lang="en-US"/>
          </a:p>
        </p:txBody>
      </p:sp>
      <p:sp>
        <p:nvSpPr>
          <p:cNvPr id="6" name="Tijdelijke aanduiding voor voettekst 5">
            <a:extLst>
              <a:ext uri="{FF2B5EF4-FFF2-40B4-BE49-F238E27FC236}">
                <a16:creationId xmlns:a16="http://schemas.microsoft.com/office/drawing/2014/main" xmlns="" id="{AACA4B00-249C-4944-858E-44F1AFAD7BC9}"/>
              </a:ext>
            </a:extLst>
          </p:cNvPr>
          <p:cNvSpPr>
            <a:spLocks noGrp="1"/>
          </p:cNvSpPr>
          <p:nvPr>
            <p:ph type="ftr" sz="quarter" idx="11"/>
          </p:nvPr>
        </p:nvSpPr>
        <p:spPr/>
        <p:txBody>
          <a:bodyPr/>
          <a:lstStyle/>
          <a:p>
            <a:endParaRPr lang="en-US"/>
          </a:p>
        </p:txBody>
      </p:sp>
      <p:sp>
        <p:nvSpPr>
          <p:cNvPr id="7" name="Tijdelijke aanduiding voor dianummer 6">
            <a:extLst>
              <a:ext uri="{FF2B5EF4-FFF2-40B4-BE49-F238E27FC236}">
                <a16:creationId xmlns:a16="http://schemas.microsoft.com/office/drawing/2014/main" xmlns="" id="{D622BE03-A658-4C54-9A00-3DAB8FBEBBAE}"/>
              </a:ext>
            </a:extLst>
          </p:cNvPr>
          <p:cNvSpPr>
            <a:spLocks noGrp="1"/>
          </p:cNvSpPr>
          <p:nvPr>
            <p:ph type="sldNum" sz="quarter" idx="12"/>
          </p:nvPr>
        </p:nvSpPr>
        <p:spPr/>
        <p:txBody>
          <a:bodyPr/>
          <a:lstStyle/>
          <a:p>
            <a:fld id="{1FAC7179-BF1A-4F8B-B3CA-F9A8C0642720}" type="slidenum">
              <a:rPr lang="en-US" smtClean="0"/>
              <a:pPr/>
              <a:t>‹nr.›</a:t>
            </a:fld>
            <a:endParaRPr lang="en-US"/>
          </a:p>
        </p:txBody>
      </p:sp>
    </p:spTree>
    <p:extLst>
      <p:ext uri="{BB962C8B-B14F-4D97-AF65-F5344CB8AC3E}">
        <p14:creationId xmlns:p14="http://schemas.microsoft.com/office/powerpoint/2010/main" xmlns="" val="3457100331"/>
      </p:ext>
    </p:extLst>
  </p:cSld>
  <p:clrMapOvr>
    <a:masterClrMapping/>
  </p:clrMapOvr>
  <p:transition>
    <p:split orient="vert"/>
  </p:transition>
</p:sldLayout>
</file>

<file path=ppt/slideLayouts/slideLayout6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31EA4B-E8AF-45AB-A9E4-8AA0E7684E73}" type="datetimeFigureOut">
              <a:rPr lang="en-GB" smtClean="0"/>
              <a:pPr/>
              <a:t>03/04/2019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2B6939-D377-4687-ACD7-A3FA08A4DB8D}" type="slidenum">
              <a:rPr lang="en-GB" smtClean="0"/>
              <a:pPr/>
              <a:t>‹nr.›</a:t>
            </a:fld>
            <a:endParaRPr lang="en-GB"/>
          </a:p>
        </p:txBody>
      </p:sp>
    </p:spTree>
    <p:extLst>
      <p:ext uri="{BB962C8B-B14F-4D97-AF65-F5344CB8AC3E}">
        <p14:creationId xmlns:p14="http://schemas.microsoft.com/office/powerpoint/2010/main" xmlns="" val="2637146803"/>
      </p:ext>
    </p:extLst>
  </p:cSld>
  <p:clrMapOvr>
    <a:masterClrMapping/>
  </p:clrMapOvr>
  <p:transition>
    <p:split orient="vert"/>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617839" y="402484"/>
            <a:ext cx="2897951" cy="6406475"/>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923986" y="402484"/>
            <a:ext cx="8525857" cy="640647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CB31EA4B-E8AF-45AB-A9E4-8AA0E7684E73}" type="datetimeFigureOut">
              <a:rPr lang="en-GB" smtClean="0"/>
              <a:pPr/>
              <a:t>03/04/2019</a:t>
            </a:fld>
            <a:endParaRPr lang="en-GB"/>
          </a:p>
        </p:txBody>
      </p:sp>
      <p:sp>
        <p:nvSpPr>
          <p:cNvPr id="5" name="Footer Placeholder 4"/>
          <p:cNvSpPr>
            <a:spLocks noGrp="1"/>
          </p:cNvSpPr>
          <p:nvPr>
            <p:ph type="ftr" sz="quarter" idx="11"/>
          </p:nvPr>
        </p:nvSpPr>
        <p:spPr/>
        <p:txBody>
          <a:bodyPr/>
          <a:lstStyle/>
          <a:p>
            <a:endParaRPr lang="en-GB"/>
          </a:p>
        </p:txBody>
      </p:sp>
      <p:sp>
        <p:nvSpPr>
          <p:cNvPr id="6" name="Slide Number Placeholder 5"/>
          <p:cNvSpPr>
            <a:spLocks noGrp="1"/>
          </p:cNvSpPr>
          <p:nvPr>
            <p:ph type="sldNum" sz="quarter" idx="12"/>
          </p:nvPr>
        </p:nvSpPr>
        <p:spPr/>
        <p:txBody>
          <a:bodyPr/>
          <a:lstStyle/>
          <a:p>
            <a:fld id="{352B6939-D377-4687-ACD7-A3FA08A4DB8D}" type="slidenum">
              <a:rPr lang="en-GB" smtClean="0"/>
              <a:pPr/>
              <a:t>‹nr.›</a:t>
            </a:fld>
            <a:endParaRPr lang="en-GB"/>
          </a:p>
        </p:txBody>
      </p:sp>
    </p:spTree>
    <p:extLst>
      <p:ext uri="{BB962C8B-B14F-4D97-AF65-F5344CB8AC3E}">
        <p14:creationId xmlns:p14="http://schemas.microsoft.com/office/powerpoint/2010/main" xmlns="" val="1263375909"/>
      </p:ext>
    </p:extLst>
  </p:cSld>
  <p:clrMapOvr>
    <a:masterClrMapping/>
  </p:clrMapOvr>
  <p:transition>
    <p:split orient="vert"/>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showMasterSp="0" userDrawn="1">
  <p:cSld name="Sammenligning">
    <p:spTree>
      <p:nvGrpSpPr>
        <p:cNvPr id="1" name=""/>
        <p:cNvGrpSpPr/>
        <p:nvPr/>
      </p:nvGrpSpPr>
      <p:grpSpPr>
        <a:xfrm>
          <a:off x="0" y="0"/>
          <a:ext cx="0" cy="0"/>
          <a:chOff x="0" y="0"/>
          <a:chExt cx="0" cy="0"/>
        </a:xfrm>
      </p:grpSpPr>
      <p:sp>
        <p:nvSpPr>
          <p:cNvPr id="2" name="Titel 1"/>
          <p:cNvSpPr>
            <a:spLocks noGrp="1"/>
          </p:cNvSpPr>
          <p:nvPr>
            <p:ph type="title"/>
          </p:nvPr>
        </p:nvSpPr>
        <p:spPr>
          <a:xfrm>
            <a:off x="671990" y="302740"/>
            <a:ext cx="12095799" cy="1259946"/>
          </a:xfrm>
        </p:spPr>
        <p:txBody>
          <a:bodyPr/>
          <a:lstStyle>
            <a:lvl1pPr>
              <a:defRPr sz="2637"/>
            </a:lvl1pPr>
          </a:lstStyle>
          <a:p>
            <a:r>
              <a:rPr lang="da-DK"/>
              <a:t>Klik for at redigere titeltypografi i masteren</a:t>
            </a:r>
          </a:p>
        </p:txBody>
      </p:sp>
      <p:sp>
        <p:nvSpPr>
          <p:cNvPr id="7" name="Pladsholder til dato 3"/>
          <p:cNvSpPr>
            <a:spLocks noGrp="1"/>
          </p:cNvSpPr>
          <p:nvPr>
            <p:ph type="dt" sz="half" idx="10"/>
          </p:nvPr>
        </p:nvSpPr>
        <p:spPr/>
        <p:txBody>
          <a:bodyPr/>
          <a:lstStyle>
            <a:lvl1pPr>
              <a:defRPr/>
            </a:lvl1pPr>
          </a:lstStyle>
          <a:p>
            <a:pPr>
              <a:defRPr/>
            </a:pPr>
            <a:fld id="{CA89CF7B-099C-4611-979F-10FEDDE85840}" type="datetime1">
              <a:rPr lang="da-DK" smtClean="0">
                <a:solidFill>
                  <a:srgbClr val="33335C">
                    <a:tint val="75000"/>
                  </a:srgbClr>
                </a:solidFill>
              </a:rPr>
              <a:pPr>
                <a:defRPr/>
              </a:pPr>
              <a:t>03-04-2019</a:t>
            </a:fld>
            <a:endParaRPr lang="da-DK">
              <a:solidFill>
                <a:srgbClr val="33335C">
                  <a:tint val="75000"/>
                </a:srgbClr>
              </a:solidFill>
            </a:endParaRPr>
          </a:p>
        </p:txBody>
      </p:sp>
      <p:sp>
        <p:nvSpPr>
          <p:cNvPr id="8" name="Pladsholder til sidefod 4"/>
          <p:cNvSpPr>
            <a:spLocks noGrp="1"/>
          </p:cNvSpPr>
          <p:nvPr>
            <p:ph type="ftr" sz="quarter" idx="11"/>
          </p:nvPr>
        </p:nvSpPr>
        <p:spPr/>
        <p:txBody>
          <a:bodyPr/>
          <a:lstStyle>
            <a:lvl1pPr>
              <a:defRPr/>
            </a:lvl1pPr>
          </a:lstStyle>
          <a:p>
            <a:pPr>
              <a:defRPr/>
            </a:pPr>
            <a:endParaRPr lang="da-DK">
              <a:solidFill>
                <a:srgbClr val="33335C">
                  <a:tint val="75000"/>
                </a:srgbClr>
              </a:solidFill>
            </a:endParaRPr>
          </a:p>
        </p:txBody>
      </p:sp>
      <p:sp>
        <p:nvSpPr>
          <p:cNvPr id="9" name="Pladsholder til diasnummer 5"/>
          <p:cNvSpPr>
            <a:spLocks noGrp="1"/>
          </p:cNvSpPr>
          <p:nvPr>
            <p:ph type="sldNum" sz="quarter" idx="12"/>
          </p:nvPr>
        </p:nvSpPr>
        <p:spPr/>
        <p:txBody>
          <a:bodyPr/>
          <a:lstStyle>
            <a:lvl1pPr>
              <a:defRPr/>
            </a:lvl1pPr>
          </a:lstStyle>
          <a:p>
            <a:pPr>
              <a:defRPr/>
            </a:pPr>
            <a:fld id="{8EDC2D16-E5B9-4A1C-8D23-DEFF9983B037}" type="slidenum">
              <a:rPr lang="da-DK">
                <a:solidFill>
                  <a:srgbClr val="33335C">
                    <a:tint val="75000"/>
                  </a:srgbClr>
                </a:solidFill>
              </a:rPr>
              <a:pPr>
                <a:defRPr/>
              </a:pPr>
              <a:t>‹nr.›</a:t>
            </a:fld>
            <a:endParaRPr lang="da-DK">
              <a:solidFill>
                <a:srgbClr val="33335C">
                  <a:tint val="75000"/>
                </a:srgbClr>
              </a:solidFill>
            </a:endParaRPr>
          </a:p>
        </p:txBody>
      </p:sp>
      <p:pic>
        <p:nvPicPr>
          <p:cNvPr id="10" name="Picture 7" descr="Logo-Espersen nyt"/>
          <p:cNvPicPr>
            <a:picLocks noChangeAspect="1" noChangeArrowheads="1"/>
          </p:cNvPicPr>
          <p:nvPr userDrawn="1"/>
        </p:nvPicPr>
        <p:blipFill>
          <a:blip r:embed="rId2" cstate="print"/>
          <a:srcRect/>
          <a:stretch>
            <a:fillRect/>
          </a:stretch>
        </p:blipFill>
        <p:spPr bwMode="auto">
          <a:xfrm>
            <a:off x="529127" y="6905252"/>
            <a:ext cx="2375293" cy="472436"/>
          </a:xfrm>
          <a:prstGeom prst="rect">
            <a:avLst/>
          </a:prstGeom>
          <a:noFill/>
          <a:ln w="9525">
            <a:noFill/>
            <a:miter lim="800000"/>
            <a:headEnd/>
            <a:tailEnd/>
          </a:ln>
        </p:spPr>
      </p:pic>
      <p:sp>
        <p:nvSpPr>
          <p:cNvPr id="11" name="Pladsholder til indhold 2"/>
          <p:cNvSpPr>
            <a:spLocks noGrp="1"/>
          </p:cNvSpPr>
          <p:nvPr>
            <p:ph sz="half" idx="1"/>
          </p:nvPr>
        </p:nvSpPr>
        <p:spPr>
          <a:xfrm>
            <a:off x="671990" y="1804212"/>
            <a:ext cx="12095799" cy="4960967"/>
          </a:xfrm>
        </p:spPr>
        <p:txBody>
          <a:bodyPr/>
          <a:lstStyle>
            <a:lvl1pPr>
              <a:defRPr sz="1318"/>
            </a:lvl1pPr>
            <a:lvl2pPr>
              <a:defRPr sz="1154"/>
            </a:lvl2pPr>
            <a:lvl3pPr>
              <a:defRPr sz="989"/>
            </a:lvl3pPr>
            <a:lvl4pPr>
              <a:defRPr sz="989"/>
            </a:lvl4pPr>
            <a:lvl5pPr>
              <a:defRPr sz="989"/>
            </a:lvl5pPr>
            <a:lvl6pPr>
              <a:defRPr sz="1484"/>
            </a:lvl6pPr>
            <a:lvl7pPr>
              <a:defRPr sz="1484"/>
            </a:lvl7pPr>
            <a:lvl8pPr>
              <a:defRPr sz="1484"/>
            </a:lvl8pPr>
            <a:lvl9pPr>
              <a:defRPr sz="1484"/>
            </a:lvl9pPr>
          </a:lstStyle>
          <a:p>
            <a:pPr lvl="0"/>
            <a:r>
              <a:rPr lang="da-DK" dirty="0"/>
              <a:t>Klik for at redigere typografi i masteren</a:t>
            </a:r>
          </a:p>
          <a:p>
            <a:pPr lvl="1"/>
            <a:r>
              <a:rPr lang="da-DK" dirty="0"/>
              <a:t>Andet niveau</a:t>
            </a:r>
          </a:p>
          <a:p>
            <a:pPr lvl="2"/>
            <a:r>
              <a:rPr lang="da-DK" dirty="0"/>
              <a:t>Tredje niveau</a:t>
            </a:r>
          </a:p>
          <a:p>
            <a:pPr lvl="3"/>
            <a:r>
              <a:rPr lang="da-DK" dirty="0"/>
              <a:t>Fjerde niveau</a:t>
            </a:r>
          </a:p>
          <a:p>
            <a:pPr lvl="4"/>
            <a:r>
              <a:rPr lang="da-DK" dirty="0"/>
              <a:t>Femte niveau</a:t>
            </a:r>
          </a:p>
        </p:txBody>
      </p:sp>
    </p:spTree>
    <p:extLst>
      <p:ext uri="{BB962C8B-B14F-4D97-AF65-F5344CB8AC3E}">
        <p14:creationId xmlns:p14="http://schemas.microsoft.com/office/powerpoint/2010/main" xmlns="" val="1982437272"/>
      </p:ext>
    </p:extLst>
  </p:cSld>
  <p:clrMapOvr>
    <a:masterClrMapping/>
  </p:clrMapOvr>
  <p:transition>
    <p:split orient="vert"/>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userDrawn="1">
  <p:cSld name="Titeldias 1">
    <p:spTree>
      <p:nvGrpSpPr>
        <p:cNvPr id="1" name=""/>
        <p:cNvGrpSpPr/>
        <p:nvPr/>
      </p:nvGrpSpPr>
      <p:grpSpPr>
        <a:xfrm>
          <a:off x="0" y="0"/>
          <a:ext cx="0" cy="0"/>
          <a:chOff x="0" y="0"/>
          <a:chExt cx="0" cy="0"/>
        </a:xfrm>
      </p:grpSpPr>
      <p:pic>
        <p:nvPicPr>
          <p:cNvPr id="10" name="Billede 9"/>
          <p:cNvPicPr>
            <a:picLocks noChangeAspect="1"/>
          </p:cNvPicPr>
          <p:nvPr userDrawn="1"/>
        </p:nvPicPr>
        <p:blipFill>
          <a:blip r:embed="rId2" cstate="print">
            <a:extLst>
              <a:ext uri="{28A0092B-C50C-407E-A947-70E740481C1C}">
                <a14:useLocalDpi xmlns:a14="http://schemas.microsoft.com/office/drawing/2010/main" xmlns="" val="0"/>
              </a:ext>
            </a:extLst>
          </a:blip>
          <a:stretch>
            <a:fillRect/>
          </a:stretch>
        </p:blipFill>
        <p:spPr>
          <a:xfrm>
            <a:off x="8461230" y="2"/>
            <a:ext cx="4978547" cy="7559673"/>
          </a:xfrm>
          <a:prstGeom prst="rect">
            <a:avLst/>
          </a:prstGeom>
        </p:spPr>
      </p:pic>
      <p:pic>
        <p:nvPicPr>
          <p:cNvPr id="8" name="Billede 7"/>
          <p:cNvPicPr>
            <a:picLocks noChangeAspect="1"/>
          </p:cNvPicPr>
          <p:nvPr userDrawn="1"/>
        </p:nvPicPr>
        <p:blipFill>
          <a:blip r:embed="rId3" cstate="print">
            <a:extLst>
              <a:ext uri="{28A0092B-C50C-407E-A947-70E740481C1C}">
                <a14:useLocalDpi xmlns:a14="http://schemas.microsoft.com/office/drawing/2010/main" xmlns="" val="0"/>
              </a:ext>
            </a:extLst>
          </a:blip>
          <a:stretch>
            <a:fillRect/>
          </a:stretch>
        </p:blipFill>
        <p:spPr>
          <a:xfrm>
            <a:off x="8063365" y="3"/>
            <a:ext cx="1109198" cy="7559674"/>
          </a:xfrm>
          <a:prstGeom prst="rect">
            <a:avLst/>
          </a:prstGeom>
        </p:spPr>
      </p:pic>
      <p:sp>
        <p:nvSpPr>
          <p:cNvPr id="9" name="Rektangel 8"/>
          <p:cNvSpPr/>
          <p:nvPr userDrawn="1"/>
        </p:nvSpPr>
        <p:spPr>
          <a:xfrm>
            <a:off x="624366" y="6633025"/>
            <a:ext cx="1625472" cy="509498"/>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da-DK" sz="2400"/>
          </a:p>
        </p:txBody>
      </p:sp>
      <p:sp>
        <p:nvSpPr>
          <p:cNvPr id="4" name="Pladsholder til dato 3"/>
          <p:cNvSpPr>
            <a:spLocks noGrp="1"/>
          </p:cNvSpPr>
          <p:nvPr>
            <p:ph type="dt" sz="half" idx="10"/>
          </p:nvPr>
        </p:nvSpPr>
        <p:spPr/>
        <p:txBody>
          <a:bodyPr/>
          <a:lstStyle/>
          <a:p>
            <a:fld id="{89B27F6F-AD31-4A20-80F5-E59C6D80C2A5}" type="datetimeFigureOut">
              <a:rPr lang="da-DK" smtClean="0"/>
              <a:pPr/>
              <a:t>03-04-2019</a:t>
            </a:fld>
            <a:endParaRPr lang="da-DK"/>
          </a:p>
        </p:txBody>
      </p:sp>
      <p:sp>
        <p:nvSpPr>
          <p:cNvPr id="5" name="Pladsholder til sidefod 4"/>
          <p:cNvSpPr>
            <a:spLocks noGrp="1"/>
          </p:cNvSpPr>
          <p:nvPr>
            <p:ph type="ftr" sz="quarter" idx="11"/>
          </p:nvPr>
        </p:nvSpPr>
        <p:spPr/>
        <p:txBody>
          <a:bodyPr/>
          <a:lstStyle/>
          <a:p>
            <a:endParaRPr lang="da-DK"/>
          </a:p>
        </p:txBody>
      </p:sp>
      <p:sp>
        <p:nvSpPr>
          <p:cNvPr id="6" name="Pladsholder til diasnummer 5"/>
          <p:cNvSpPr>
            <a:spLocks noGrp="1"/>
          </p:cNvSpPr>
          <p:nvPr>
            <p:ph type="sldNum" sz="quarter" idx="12"/>
          </p:nvPr>
        </p:nvSpPr>
        <p:spPr/>
        <p:txBody>
          <a:bodyPr/>
          <a:lstStyle/>
          <a:p>
            <a:fld id="{892CA061-396E-4C44-B231-B8BE38ECB380}" type="slidenum">
              <a:rPr lang="da-DK" smtClean="0"/>
              <a:pPr/>
              <a:t>‹nr.›</a:t>
            </a:fld>
            <a:endParaRPr lang="da-DK"/>
          </a:p>
        </p:txBody>
      </p:sp>
      <p:pic>
        <p:nvPicPr>
          <p:cNvPr id="7" name="Billede 6"/>
          <p:cNvPicPr>
            <a:picLocks noChangeAspect="1"/>
          </p:cNvPicPr>
          <p:nvPr userDrawn="1"/>
        </p:nvPicPr>
        <p:blipFill>
          <a:blip r:embed="rId4" cstate="print">
            <a:extLst>
              <a:ext uri="{28A0092B-C50C-407E-A947-70E740481C1C}">
                <a14:useLocalDpi xmlns:a14="http://schemas.microsoft.com/office/drawing/2010/main" xmlns="" val="0"/>
              </a:ext>
            </a:extLst>
          </a:blip>
          <a:stretch>
            <a:fillRect/>
          </a:stretch>
        </p:blipFill>
        <p:spPr>
          <a:xfrm>
            <a:off x="1679868" y="5536279"/>
            <a:ext cx="1877424" cy="427979"/>
          </a:xfrm>
          <a:prstGeom prst="rect">
            <a:avLst/>
          </a:prstGeom>
        </p:spPr>
      </p:pic>
      <p:sp>
        <p:nvSpPr>
          <p:cNvPr id="11" name="Titel 1"/>
          <p:cNvSpPr>
            <a:spLocks noGrp="1"/>
          </p:cNvSpPr>
          <p:nvPr>
            <p:ph type="title"/>
          </p:nvPr>
        </p:nvSpPr>
        <p:spPr>
          <a:xfrm>
            <a:off x="1640288" y="1130451"/>
            <a:ext cx="6561499" cy="2649391"/>
          </a:xfrm>
        </p:spPr>
        <p:txBody>
          <a:bodyPr>
            <a:normAutofit/>
          </a:bodyPr>
          <a:lstStyle>
            <a:lvl1pPr>
              <a:defRPr sz="4799"/>
            </a:lvl1pPr>
          </a:lstStyle>
          <a:p>
            <a:r>
              <a:rPr lang="da-DK" dirty="0"/>
              <a:t>Klik for at redigere i master</a:t>
            </a:r>
          </a:p>
        </p:txBody>
      </p:sp>
      <p:sp>
        <p:nvSpPr>
          <p:cNvPr id="13" name="Pladsholder til tekst 12"/>
          <p:cNvSpPr>
            <a:spLocks noGrp="1"/>
          </p:cNvSpPr>
          <p:nvPr>
            <p:ph type="body" sz="quarter" idx="13"/>
          </p:nvPr>
        </p:nvSpPr>
        <p:spPr>
          <a:xfrm>
            <a:off x="1640288" y="4085537"/>
            <a:ext cx="6550569" cy="1222795"/>
          </a:xfrm>
        </p:spPr>
        <p:txBody>
          <a:bodyPr/>
          <a:lstStyle/>
          <a:p>
            <a:pPr lvl="0"/>
            <a:r>
              <a:rPr lang="da-DK" dirty="0"/>
              <a:t>Klik for at redigere i master</a:t>
            </a:r>
          </a:p>
        </p:txBody>
      </p:sp>
    </p:spTree>
    <p:extLst>
      <p:ext uri="{BB962C8B-B14F-4D97-AF65-F5344CB8AC3E}">
        <p14:creationId xmlns:p14="http://schemas.microsoft.com/office/powerpoint/2010/main" xmlns="" val="3379641946"/>
      </p:ext>
    </p:extLst>
  </p:cSld>
  <p:clrMapOvr>
    <a:masterClrMapping/>
  </p:clrMapOvr>
  <p:transition>
    <p:split orient="vert"/>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cSld name="Leeg">
    <p:spTree>
      <p:nvGrpSpPr>
        <p:cNvPr id="1" name=""/>
        <p:cNvGrpSpPr/>
        <p:nvPr/>
      </p:nvGrpSpPr>
      <p:grpSpPr>
        <a:xfrm>
          <a:off x="0" y="0"/>
          <a:ext cx="0" cy="0"/>
          <a:chOff x="0" y="0"/>
          <a:chExt cx="0" cy="0"/>
        </a:xfrm>
      </p:grpSpPr>
      <p:sp>
        <p:nvSpPr>
          <p:cNvPr id="2" name="Tijdelijke aanduiding voor datum 1">
            <a:extLst>
              <a:ext uri="{FF2B5EF4-FFF2-40B4-BE49-F238E27FC236}">
                <a16:creationId xmlns:a16="http://schemas.microsoft.com/office/drawing/2014/main" xmlns="" id="{044F417A-8072-494C-BDCB-57F89FCCFCAE}"/>
              </a:ext>
            </a:extLst>
          </p:cNvPr>
          <p:cNvSpPr>
            <a:spLocks noGrp="1"/>
          </p:cNvSpPr>
          <p:nvPr>
            <p:ph type="dt" sz="half" idx="10"/>
          </p:nvPr>
        </p:nvSpPr>
        <p:spPr/>
        <p:txBody>
          <a:bodyPr/>
          <a:lstStyle/>
          <a:p>
            <a:fld id="{2C9C709E-9E1E-4384-BCDC-87E85589729E}" type="datetimeFigureOut">
              <a:rPr lang="en-US" smtClean="0"/>
              <a:pPr/>
              <a:t>4/3/2019</a:t>
            </a:fld>
            <a:endParaRPr lang="en-US"/>
          </a:p>
        </p:txBody>
      </p:sp>
      <p:sp>
        <p:nvSpPr>
          <p:cNvPr id="3" name="Tijdelijke aanduiding voor voettekst 2">
            <a:extLst>
              <a:ext uri="{FF2B5EF4-FFF2-40B4-BE49-F238E27FC236}">
                <a16:creationId xmlns:a16="http://schemas.microsoft.com/office/drawing/2014/main" xmlns="" id="{FB0F5D55-05FC-4213-981D-199D74A35FC4}"/>
              </a:ext>
            </a:extLst>
          </p:cNvPr>
          <p:cNvSpPr>
            <a:spLocks noGrp="1"/>
          </p:cNvSpPr>
          <p:nvPr>
            <p:ph type="ftr" sz="quarter" idx="11"/>
          </p:nvPr>
        </p:nvSpPr>
        <p:spPr/>
        <p:txBody>
          <a:bodyPr/>
          <a:lstStyle/>
          <a:p>
            <a:endParaRPr lang="en-US"/>
          </a:p>
        </p:txBody>
      </p:sp>
      <p:sp>
        <p:nvSpPr>
          <p:cNvPr id="4" name="Tijdelijke aanduiding voor dianummer 3">
            <a:extLst>
              <a:ext uri="{FF2B5EF4-FFF2-40B4-BE49-F238E27FC236}">
                <a16:creationId xmlns:a16="http://schemas.microsoft.com/office/drawing/2014/main" xmlns="" id="{14F7B340-7EEB-408C-A15D-E120AD30078A}"/>
              </a:ext>
            </a:extLst>
          </p:cNvPr>
          <p:cNvSpPr>
            <a:spLocks noGrp="1"/>
          </p:cNvSpPr>
          <p:nvPr>
            <p:ph type="sldNum" sz="quarter" idx="12"/>
          </p:nvPr>
        </p:nvSpPr>
        <p:spPr/>
        <p:txBody>
          <a:bodyPr/>
          <a:lstStyle/>
          <a:p>
            <a:fld id="{C4A2FBC8-7D17-4F26-B6E1-A3093B8292E7}" type="slidenum">
              <a:rPr lang="en-US" smtClean="0"/>
              <a:pPr/>
              <a:t>‹nr.›</a:t>
            </a:fld>
            <a:endParaRPr lang="en-US"/>
          </a:p>
        </p:txBody>
      </p:sp>
    </p:spTree>
    <p:extLst>
      <p:ext uri="{BB962C8B-B14F-4D97-AF65-F5344CB8AC3E}">
        <p14:creationId xmlns:p14="http://schemas.microsoft.com/office/powerpoint/2010/main" xmlns="" val="3994940971"/>
      </p:ext>
    </p:extLst>
  </p:cSld>
  <p:clrMapOvr>
    <a:masterClrMapping/>
  </p:clrMapOvr>
  <p:transition>
    <p:split orient="vert"/>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userDrawn="1">
  <p:cSld name="White with line - 2 text boxes">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58778" y="1763613"/>
            <a:ext cx="5113038" cy="4968552"/>
          </a:xfrm>
          <a:prstGeom prst="rect">
            <a:avLst/>
          </a:prstGeom>
        </p:spPr>
        <p:txBody>
          <a:bodyPr vert="horz"/>
          <a:lstStyle>
            <a:lvl1pPr>
              <a:defRPr sz="3199"/>
            </a:lvl1pPr>
            <a:lvl2pPr>
              <a:defRPr sz="2799"/>
            </a:lvl2pPr>
            <a:lvl3pPr>
              <a:defRPr sz="2400"/>
            </a:lvl3pPr>
          </a:lstStyle>
          <a:p>
            <a:pPr lvl="0"/>
            <a:r>
              <a:rPr lang="en-US" dirty="0"/>
              <a:t>Click to edit Master text styles</a:t>
            </a:r>
          </a:p>
          <a:p>
            <a:pPr lvl="1"/>
            <a:r>
              <a:rPr lang="en-US" dirty="0"/>
              <a:t>Second level</a:t>
            </a:r>
          </a:p>
          <a:p>
            <a:pPr lvl="2"/>
            <a:r>
              <a:rPr lang="en-US"/>
              <a:t>Third level</a:t>
            </a:r>
            <a:endParaRPr lang="en-US" dirty="0"/>
          </a:p>
        </p:txBody>
      </p:sp>
      <p:sp>
        <p:nvSpPr>
          <p:cNvPr id="7" name="Title 6"/>
          <p:cNvSpPr>
            <a:spLocks noGrp="1"/>
          </p:cNvSpPr>
          <p:nvPr>
            <p:ph type="title"/>
          </p:nvPr>
        </p:nvSpPr>
        <p:spPr/>
        <p:txBody>
          <a:bodyPr>
            <a:normAutofit/>
          </a:bodyPr>
          <a:lstStyle>
            <a:lvl1pPr>
              <a:defRPr sz="3998"/>
            </a:lvl1pPr>
          </a:lstStyle>
          <a:p>
            <a:r>
              <a:rPr lang="en-US" dirty="0"/>
              <a:t>Click to edit Master title style</a:t>
            </a:r>
          </a:p>
        </p:txBody>
      </p:sp>
      <p:sp>
        <p:nvSpPr>
          <p:cNvPr id="9" name="Footer Placeholder 8"/>
          <p:cNvSpPr>
            <a:spLocks noGrp="1"/>
          </p:cNvSpPr>
          <p:nvPr>
            <p:ph type="ftr" sz="quarter" idx="11"/>
          </p:nvPr>
        </p:nvSpPr>
        <p:spPr/>
        <p:txBody>
          <a:bodyPr/>
          <a:lstStyle/>
          <a:p>
            <a:endParaRPr lang="en-US" dirty="0"/>
          </a:p>
        </p:txBody>
      </p:sp>
      <p:sp>
        <p:nvSpPr>
          <p:cNvPr id="5" name="Text Placeholder 3"/>
          <p:cNvSpPr>
            <a:spLocks noGrp="1"/>
          </p:cNvSpPr>
          <p:nvPr>
            <p:ph type="body" sz="quarter" idx="12"/>
          </p:nvPr>
        </p:nvSpPr>
        <p:spPr>
          <a:xfrm>
            <a:off x="7079927" y="1763613"/>
            <a:ext cx="5113038" cy="4968552"/>
          </a:xfrm>
          <a:prstGeom prst="rect">
            <a:avLst/>
          </a:prstGeom>
        </p:spPr>
        <p:txBody>
          <a:bodyPr vert="horz"/>
          <a:lstStyle>
            <a:lvl1pPr>
              <a:defRPr sz="3199"/>
            </a:lvl1pPr>
            <a:lvl2pPr>
              <a:defRPr sz="2799"/>
            </a:lvl2pPr>
            <a:lvl3pPr>
              <a:defRPr sz="2400"/>
            </a:lvl3pPr>
          </a:lstStyle>
          <a:p>
            <a:pPr lvl="0"/>
            <a:r>
              <a:rPr lang="en-US" dirty="0"/>
              <a:t>Click to edit Master text styles</a:t>
            </a:r>
          </a:p>
          <a:p>
            <a:pPr lvl="1"/>
            <a:r>
              <a:rPr lang="en-US" dirty="0"/>
              <a:t>Second level</a:t>
            </a:r>
          </a:p>
          <a:p>
            <a:pPr lvl="2"/>
            <a:r>
              <a:rPr lang="en-US"/>
              <a:t>Third level</a:t>
            </a:r>
            <a:endParaRPr lang="en-US" dirty="0"/>
          </a:p>
        </p:txBody>
      </p:sp>
    </p:spTree>
    <p:extLst>
      <p:ext uri="{BB962C8B-B14F-4D97-AF65-F5344CB8AC3E}">
        <p14:creationId xmlns:p14="http://schemas.microsoft.com/office/powerpoint/2010/main" xmlns="" val="2198960691"/>
      </p:ext>
    </p:extLst>
  </p:cSld>
  <p:clrMapOvr>
    <a:masterClrMapping/>
  </p:clrMapOvr>
  <p:transition>
    <p:split orient="vert"/>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preserve="1" userDrawn="1">
  <p:cSld name="White with line - text">
    <p:spTree>
      <p:nvGrpSpPr>
        <p:cNvPr id="1" name=""/>
        <p:cNvGrpSpPr/>
        <p:nvPr/>
      </p:nvGrpSpPr>
      <p:grpSpPr>
        <a:xfrm>
          <a:off x="0" y="0"/>
          <a:ext cx="0" cy="0"/>
          <a:chOff x="0" y="0"/>
          <a:chExt cx="0" cy="0"/>
        </a:xfrm>
      </p:grpSpPr>
      <p:sp>
        <p:nvSpPr>
          <p:cNvPr id="4" name="Text Placeholder 3"/>
          <p:cNvSpPr>
            <a:spLocks noGrp="1"/>
          </p:cNvSpPr>
          <p:nvPr>
            <p:ph type="body" sz="quarter" idx="10"/>
          </p:nvPr>
        </p:nvSpPr>
        <p:spPr>
          <a:xfrm>
            <a:off x="958777" y="1763613"/>
            <a:ext cx="11424867" cy="4968552"/>
          </a:xfrm>
          <a:prstGeom prst="rect">
            <a:avLst/>
          </a:prstGeom>
        </p:spPr>
        <p:txBody>
          <a:bodyPr vert="horz"/>
          <a:lstStyle>
            <a:lvl1pPr>
              <a:defRPr sz="3199"/>
            </a:lvl1pPr>
            <a:lvl2pPr>
              <a:defRPr sz="2799"/>
            </a:lvl2pPr>
            <a:lvl3pPr>
              <a:defRPr sz="2400"/>
            </a:lvl3pPr>
          </a:lstStyle>
          <a:p>
            <a:pPr lvl="0"/>
            <a:r>
              <a:rPr lang="en-US" dirty="0"/>
              <a:t>Click to edit Master text styles</a:t>
            </a:r>
          </a:p>
          <a:p>
            <a:pPr lvl="1"/>
            <a:r>
              <a:rPr lang="en-US" dirty="0"/>
              <a:t>Second level</a:t>
            </a:r>
          </a:p>
          <a:p>
            <a:pPr lvl="2"/>
            <a:r>
              <a:rPr lang="en-US"/>
              <a:t>Third level</a:t>
            </a:r>
            <a:endParaRPr lang="en-US" dirty="0"/>
          </a:p>
        </p:txBody>
      </p:sp>
      <p:sp>
        <p:nvSpPr>
          <p:cNvPr id="7" name="Title 6"/>
          <p:cNvSpPr>
            <a:spLocks noGrp="1"/>
          </p:cNvSpPr>
          <p:nvPr>
            <p:ph type="title"/>
          </p:nvPr>
        </p:nvSpPr>
        <p:spPr/>
        <p:txBody>
          <a:bodyPr>
            <a:normAutofit/>
          </a:bodyPr>
          <a:lstStyle>
            <a:lvl1pPr>
              <a:defRPr sz="3998"/>
            </a:lvl1pPr>
          </a:lstStyle>
          <a:p>
            <a:r>
              <a:rPr lang="en-US" dirty="0"/>
              <a:t>Click to edit Master title style</a:t>
            </a:r>
          </a:p>
        </p:txBody>
      </p:sp>
      <p:sp>
        <p:nvSpPr>
          <p:cNvPr id="9" name="Footer Placeholder 8"/>
          <p:cNvSpPr>
            <a:spLocks noGrp="1"/>
          </p:cNvSpPr>
          <p:nvPr>
            <p:ph type="ftr" sz="quarter" idx="11"/>
          </p:nvPr>
        </p:nvSpPr>
        <p:spPr/>
        <p:txBody>
          <a:bodyPr/>
          <a:lstStyle/>
          <a:p>
            <a:endParaRPr lang="en-US" dirty="0"/>
          </a:p>
        </p:txBody>
      </p:sp>
    </p:spTree>
    <p:extLst>
      <p:ext uri="{BB962C8B-B14F-4D97-AF65-F5344CB8AC3E}">
        <p14:creationId xmlns:p14="http://schemas.microsoft.com/office/powerpoint/2010/main" xmlns="" val="449659777"/>
      </p:ext>
    </p:extLst>
  </p:cSld>
  <p:clrMapOvr>
    <a:masterClrMapping/>
  </p:clrMapOvr>
  <p:transition>
    <p:split orient="vert"/>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image" Target="../media/image2.png"/><Relationship Id="rId5" Type="http://schemas.openxmlformats.org/officeDocument/2006/relationships/slideLayout" Target="../slideLayouts/slideLayout5.xml"/><Relationship Id="rId10" Type="http://schemas.openxmlformats.org/officeDocument/2006/relationships/image" Target="../media/image1.jpeg"/><Relationship Id="rId4" Type="http://schemas.openxmlformats.org/officeDocument/2006/relationships/slideLayout" Target="../slideLayouts/slideLayout4.xml"/><Relationship Id="rId9"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6.xml"/><Relationship Id="rId13" Type="http://schemas.openxmlformats.org/officeDocument/2006/relationships/theme" Target="../theme/theme2.xml"/><Relationship Id="rId3" Type="http://schemas.openxmlformats.org/officeDocument/2006/relationships/slideLayout" Target="../slideLayouts/slideLayout11.xml"/><Relationship Id="rId7" Type="http://schemas.openxmlformats.org/officeDocument/2006/relationships/slideLayout" Target="../slideLayouts/slideLayout15.xml"/><Relationship Id="rId12" Type="http://schemas.openxmlformats.org/officeDocument/2006/relationships/slideLayout" Target="../slideLayouts/slideLayout20.xml"/><Relationship Id="rId2" Type="http://schemas.openxmlformats.org/officeDocument/2006/relationships/slideLayout" Target="../slideLayouts/slideLayout10.xml"/><Relationship Id="rId1" Type="http://schemas.openxmlformats.org/officeDocument/2006/relationships/slideLayout" Target="../slideLayouts/slideLayout9.xml"/><Relationship Id="rId6" Type="http://schemas.openxmlformats.org/officeDocument/2006/relationships/slideLayout" Target="../slideLayouts/slideLayout14.xml"/><Relationship Id="rId11" Type="http://schemas.openxmlformats.org/officeDocument/2006/relationships/slideLayout" Target="../slideLayouts/slideLayout19.xml"/><Relationship Id="rId5" Type="http://schemas.openxmlformats.org/officeDocument/2006/relationships/slideLayout" Target="../slideLayouts/slideLayout13.xml"/><Relationship Id="rId10" Type="http://schemas.openxmlformats.org/officeDocument/2006/relationships/slideLayout" Target="../slideLayouts/slideLayout18.xml"/><Relationship Id="rId4" Type="http://schemas.openxmlformats.org/officeDocument/2006/relationships/slideLayout" Target="../slideLayouts/slideLayout12.xml"/><Relationship Id="rId9" Type="http://schemas.openxmlformats.org/officeDocument/2006/relationships/slideLayout" Target="../slideLayouts/slideLayout17.xml"/><Relationship Id="rId14" Type="http://schemas.openxmlformats.org/officeDocument/2006/relationships/image" Target="../media/image3.jpeg"/></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8.xml"/><Relationship Id="rId3" Type="http://schemas.openxmlformats.org/officeDocument/2006/relationships/slideLayout" Target="../slideLayouts/slideLayout23.xml"/><Relationship Id="rId7" Type="http://schemas.openxmlformats.org/officeDocument/2006/relationships/slideLayout" Target="../slideLayouts/slideLayout27.xml"/><Relationship Id="rId12" Type="http://schemas.openxmlformats.org/officeDocument/2006/relationships/image" Target="../media/image5.png"/><Relationship Id="rId2" Type="http://schemas.openxmlformats.org/officeDocument/2006/relationships/slideLayout" Target="../slideLayouts/slideLayout22.xml"/><Relationship Id="rId1" Type="http://schemas.openxmlformats.org/officeDocument/2006/relationships/slideLayout" Target="../slideLayouts/slideLayout21.xml"/><Relationship Id="rId6" Type="http://schemas.openxmlformats.org/officeDocument/2006/relationships/slideLayout" Target="../slideLayouts/slideLayout26.xml"/><Relationship Id="rId11" Type="http://schemas.openxmlformats.org/officeDocument/2006/relationships/image" Target="../media/image4.png"/><Relationship Id="rId5" Type="http://schemas.openxmlformats.org/officeDocument/2006/relationships/slideLayout" Target="../slideLayouts/slideLayout25.xml"/><Relationship Id="rId10" Type="http://schemas.openxmlformats.org/officeDocument/2006/relationships/theme" Target="../theme/theme3.xml"/><Relationship Id="rId4" Type="http://schemas.openxmlformats.org/officeDocument/2006/relationships/slideLayout" Target="../slideLayouts/slideLayout24.xml"/><Relationship Id="rId9" Type="http://schemas.openxmlformats.org/officeDocument/2006/relationships/slideLayout" Target="../slideLayouts/slideLayout29.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37.xml"/><Relationship Id="rId13" Type="http://schemas.openxmlformats.org/officeDocument/2006/relationships/slideLayout" Target="../slideLayouts/slideLayout42.xml"/><Relationship Id="rId3" Type="http://schemas.openxmlformats.org/officeDocument/2006/relationships/slideLayout" Target="../slideLayouts/slideLayout32.xml"/><Relationship Id="rId7" Type="http://schemas.openxmlformats.org/officeDocument/2006/relationships/slideLayout" Target="../slideLayouts/slideLayout36.xml"/><Relationship Id="rId12" Type="http://schemas.openxmlformats.org/officeDocument/2006/relationships/slideLayout" Target="../slideLayouts/slideLayout41.xml"/><Relationship Id="rId17" Type="http://schemas.openxmlformats.org/officeDocument/2006/relationships/image" Target="../media/image8.png"/><Relationship Id="rId2" Type="http://schemas.openxmlformats.org/officeDocument/2006/relationships/slideLayout" Target="../slideLayouts/slideLayout31.xml"/><Relationship Id="rId16" Type="http://schemas.openxmlformats.org/officeDocument/2006/relationships/image" Target="../media/image7.png"/><Relationship Id="rId1" Type="http://schemas.openxmlformats.org/officeDocument/2006/relationships/slideLayout" Target="../slideLayouts/slideLayout30.xml"/><Relationship Id="rId6" Type="http://schemas.openxmlformats.org/officeDocument/2006/relationships/slideLayout" Target="../slideLayouts/slideLayout35.xml"/><Relationship Id="rId11" Type="http://schemas.openxmlformats.org/officeDocument/2006/relationships/slideLayout" Target="../slideLayouts/slideLayout40.xml"/><Relationship Id="rId5" Type="http://schemas.openxmlformats.org/officeDocument/2006/relationships/slideLayout" Target="../slideLayouts/slideLayout34.xml"/><Relationship Id="rId15" Type="http://schemas.openxmlformats.org/officeDocument/2006/relationships/image" Target="../media/image6.png"/><Relationship Id="rId10" Type="http://schemas.openxmlformats.org/officeDocument/2006/relationships/slideLayout" Target="../slideLayouts/slideLayout39.xml"/><Relationship Id="rId4" Type="http://schemas.openxmlformats.org/officeDocument/2006/relationships/slideLayout" Target="../slideLayouts/slideLayout33.xml"/><Relationship Id="rId9" Type="http://schemas.openxmlformats.org/officeDocument/2006/relationships/slideLayout" Target="../slideLayouts/slideLayout38.xml"/><Relationship Id="rId14" Type="http://schemas.openxmlformats.org/officeDocument/2006/relationships/theme" Target="../theme/theme4.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0.xml"/><Relationship Id="rId3" Type="http://schemas.openxmlformats.org/officeDocument/2006/relationships/slideLayout" Target="../slideLayouts/slideLayout45.xml"/><Relationship Id="rId7" Type="http://schemas.openxmlformats.org/officeDocument/2006/relationships/slideLayout" Target="../slideLayouts/slideLayout49.xml"/><Relationship Id="rId2" Type="http://schemas.openxmlformats.org/officeDocument/2006/relationships/slideLayout" Target="../slideLayouts/slideLayout44.xml"/><Relationship Id="rId1" Type="http://schemas.openxmlformats.org/officeDocument/2006/relationships/slideLayout" Target="../slideLayouts/slideLayout43.xml"/><Relationship Id="rId6" Type="http://schemas.openxmlformats.org/officeDocument/2006/relationships/slideLayout" Target="../slideLayouts/slideLayout48.xml"/><Relationship Id="rId11" Type="http://schemas.openxmlformats.org/officeDocument/2006/relationships/image" Target="../media/image5.png"/><Relationship Id="rId5" Type="http://schemas.openxmlformats.org/officeDocument/2006/relationships/slideLayout" Target="../slideLayouts/slideLayout47.xml"/><Relationship Id="rId10" Type="http://schemas.openxmlformats.org/officeDocument/2006/relationships/image" Target="../media/image4.png"/><Relationship Id="rId4" Type="http://schemas.openxmlformats.org/officeDocument/2006/relationships/slideLayout" Target="../slideLayouts/slideLayout46.xml"/><Relationship Id="rId9" Type="http://schemas.openxmlformats.org/officeDocument/2006/relationships/theme" Target="../theme/theme5.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58.xml"/><Relationship Id="rId13" Type="http://schemas.openxmlformats.org/officeDocument/2006/relationships/slideLayout" Target="../slideLayouts/slideLayout63.xml"/><Relationship Id="rId3" Type="http://schemas.openxmlformats.org/officeDocument/2006/relationships/slideLayout" Target="../slideLayouts/slideLayout53.xml"/><Relationship Id="rId7" Type="http://schemas.openxmlformats.org/officeDocument/2006/relationships/slideLayout" Target="../slideLayouts/slideLayout57.xml"/><Relationship Id="rId12" Type="http://schemas.openxmlformats.org/officeDocument/2006/relationships/slideLayout" Target="../slideLayouts/slideLayout62.xml"/><Relationship Id="rId2" Type="http://schemas.openxmlformats.org/officeDocument/2006/relationships/slideLayout" Target="../slideLayouts/slideLayout52.xml"/><Relationship Id="rId1" Type="http://schemas.openxmlformats.org/officeDocument/2006/relationships/slideLayout" Target="../slideLayouts/slideLayout51.xml"/><Relationship Id="rId6" Type="http://schemas.openxmlformats.org/officeDocument/2006/relationships/slideLayout" Target="../slideLayouts/slideLayout56.xml"/><Relationship Id="rId11" Type="http://schemas.openxmlformats.org/officeDocument/2006/relationships/slideLayout" Target="../slideLayouts/slideLayout61.xml"/><Relationship Id="rId5" Type="http://schemas.openxmlformats.org/officeDocument/2006/relationships/slideLayout" Target="../slideLayouts/slideLayout55.xml"/><Relationship Id="rId10" Type="http://schemas.openxmlformats.org/officeDocument/2006/relationships/slideLayout" Target="../slideLayouts/slideLayout60.xml"/><Relationship Id="rId4" Type="http://schemas.openxmlformats.org/officeDocument/2006/relationships/slideLayout" Target="../slideLayouts/slideLayout54.xml"/><Relationship Id="rId9" Type="http://schemas.openxmlformats.org/officeDocument/2006/relationships/slideLayout" Target="../slideLayouts/slideLayout59.xml"/><Relationship Id="rId14" Type="http://schemas.openxmlformats.org/officeDocument/2006/relationships/theme" Target="../theme/theme6.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rgbClr val="FFFFFF"/>
        </a:solidFill>
        <a:effectLst/>
      </p:bgPr>
    </p:bg>
    <p:spTree>
      <p:nvGrpSpPr>
        <p:cNvPr id="1" name=""/>
        <p:cNvGrpSpPr/>
        <p:nvPr/>
      </p:nvGrpSpPr>
      <p:grpSpPr>
        <a:xfrm>
          <a:off x="0" y="0"/>
          <a:ext cx="0" cy="0"/>
          <a:chOff x="0" y="0"/>
          <a:chExt cx="0" cy="0"/>
        </a:xfrm>
      </p:grpSpPr>
      <p:pic>
        <p:nvPicPr>
          <p:cNvPr id="9" name="Picture 1"/>
          <p:cNvPicPr>
            <a:picLocks noChangeAspect="1" noChangeArrowheads="1"/>
          </p:cNvPicPr>
          <p:nvPr userDrawn="1"/>
        </p:nvPicPr>
        <p:blipFill rotWithShape="1">
          <a:blip r:embed="rId10" cstate="print">
            <a:extLst>
              <a:ext uri="{28A0092B-C50C-407E-A947-70E740481C1C}">
                <a14:useLocalDpi xmlns:a14="http://schemas.microsoft.com/office/drawing/2010/main" xmlns="" val="0"/>
              </a:ext>
            </a:extLst>
          </a:blip>
          <a:srcRect l="66404"/>
          <a:stretch/>
        </p:blipFill>
        <p:spPr bwMode="auto">
          <a:xfrm>
            <a:off x="10032255" y="-36588"/>
            <a:ext cx="3386648" cy="75596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8" name="Picture 1"/>
          <p:cNvPicPr>
            <a:picLocks noChangeAspect="1" noChangeArrowheads="1"/>
          </p:cNvPicPr>
          <p:nvPr userDrawn="1"/>
        </p:nvPicPr>
        <p:blipFill>
          <a:blip r:embed="rId10" cstate="print">
            <a:extLst>
              <a:ext uri="{28A0092B-C50C-407E-A947-70E740481C1C}">
                <a14:useLocalDpi xmlns:a14="http://schemas.microsoft.com/office/drawing/2010/main" xmlns="" val="0"/>
              </a:ext>
            </a:extLst>
          </a:blip>
          <a:srcRect/>
          <a:stretch>
            <a:fillRect/>
          </a:stretch>
        </p:blipFill>
        <p:spPr bwMode="auto">
          <a:xfrm>
            <a:off x="0" y="-36587"/>
            <a:ext cx="10080625" cy="75596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11" name="Rectangle 5"/>
          <p:cNvSpPr txBox="1">
            <a:spLocks noChangeArrowheads="1"/>
          </p:cNvSpPr>
          <p:nvPr/>
        </p:nvSpPr>
        <p:spPr>
          <a:xfrm>
            <a:off x="4702865" y="288926"/>
            <a:ext cx="7678662" cy="1186656"/>
          </a:xfrm>
          <a:prstGeom prst="rect">
            <a:avLst/>
          </a:prstGeom>
          <a:ln/>
        </p:spPr>
        <p:txBody>
          <a:bodyPr/>
          <a:lstStyle>
            <a:lvl1pPr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kern="1200">
                <a:solidFill>
                  <a:srgbClr val="000000"/>
                </a:solidFill>
                <a:latin typeface="+mj-lt"/>
                <a:ea typeface="+mj-ea"/>
                <a:cs typeface="+mj-cs"/>
              </a:defRPr>
            </a:lvl1pPr>
            <a:lvl2pPr marL="742950" indent="-28575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Unicode MS" panose="020B0604020202020204" pitchFamily="34" charset="-128"/>
              </a:defRPr>
            </a:lvl2pPr>
            <a:lvl3pPr marL="1143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Unicode MS" panose="020B0604020202020204" pitchFamily="34" charset="-128"/>
              </a:defRPr>
            </a:lvl3pPr>
            <a:lvl4pPr marL="1600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Unicode MS" panose="020B0604020202020204" pitchFamily="34" charset="-128"/>
              </a:defRPr>
            </a:lvl4pPr>
            <a:lvl5pPr marL="20574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Unicode MS" panose="020B0604020202020204" pitchFamily="34" charset="-128"/>
              </a:defRPr>
            </a:lvl5pPr>
            <a:lvl6pPr marL="25146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Unicode MS" panose="020B0604020202020204" pitchFamily="34" charset="-128"/>
              </a:defRPr>
            </a:lvl6pPr>
            <a:lvl7pPr marL="29718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Unicode MS" panose="020B0604020202020204" pitchFamily="34" charset="-128"/>
              </a:defRPr>
            </a:lvl7pPr>
            <a:lvl8pPr marL="34290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Unicode MS" panose="020B0604020202020204" pitchFamily="34" charset="-128"/>
              </a:defRPr>
            </a:lvl8pPr>
            <a:lvl9pPr marL="3886200" indent="-228600" algn="ctr" defTabSz="449263" rtl="0" fontAlgn="base" hangingPunct="0">
              <a:lnSpc>
                <a:spcPct val="93000"/>
              </a:lnSpc>
              <a:spcBef>
                <a:spcPct val="0"/>
              </a:spcBef>
              <a:spcAft>
                <a:spcPct val="0"/>
              </a:spcAft>
              <a:buClr>
                <a:srgbClr val="000000"/>
              </a:buClr>
              <a:buSzPct val="100000"/>
              <a:buFont typeface="Times New Roman" panose="02020603050405020304" pitchFamily="18" charset="0"/>
              <a:defRPr sz="4400">
                <a:solidFill>
                  <a:srgbClr val="000000"/>
                </a:solidFill>
                <a:latin typeface="Arial" panose="020B0604020202020204" pitchFamily="34" charset="0"/>
                <a:cs typeface="Arial Unicode MS" panose="020B0604020202020204" pitchFamily="34" charset="-128"/>
              </a:defRPr>
            </a:lvl9pPr>
          </a:lstStyle>
          <a:p>
            <a:pPr>
              <a:lnSpc>
                <a:spcPct val="83000"/>
              </a:lnSpc>
              <a:tabLst>
                <a:tab pos="723671" algn="l"/>
                <a:tab pos="1447341" algn="l"/>
                <a:tab pos="2171012" algn="l"/>
                <a:tab pos="2894683" algn="l"/>
                <a:tab pos="3618354" algn="l"/>
                <a:tab pos="4342025" algn="l"/>
                <a:tab pos="5065694" algn="l"/>
              </a:tabLst>
            </a:pPr>
            <a:endParaRPr lang="nl-NL" sz="4399" dirty="0">
              <a:solidFill>
                <a:srgbClr val="004586"/>
              </a:solidFill>
            </a:endParaRPr>
          </a:p>
        </p:txBody>
      </p:sp>
      <p:pic>
        <p:nvPicPr>
          <p:cNvPr id="15" name="Picture 9"/>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977827" y="179437"/>
            <a:ext cx="1716292" cy="1963737"/>
          </a:xfrm>
          <a:prstGeom prst="rect">
            <a:avLst/>
          </a:prstGeom>
          <a:noFill/>
          <a:ln>
            <a:noFill/>
          </a:ln>
          <a:effectLst/>
          <a:extLst>
            <a:ext uri="{909E8E84-426E-40dd-AFC4-6F175D3DCCD1}">
              <a14:hiddenFill xmlns="" xmlns:a14="http://schemas.microsoft.com/office/drawing/2010/main">
                <a:blipFill dpi="0" rotWithShape="0">
                  <a:blip/>
                  <a:srcRect/>
                  <a:stretch>
                    <a:fillRect/>
                  </a:stretch>
                </a:blipFill>
              </a14:hiddenFill>
            </a:ext>
            <a:ext uri="{91240B29-F687-4f45-9708-019B960494DF}">
              <a14:hiddenLine xmlns="" xmlns:a14="http://schemas.microsoft.com/office/drawing/2010/main" w="9525" cap="flat">
                <a:solidFill>
                  <a:srgbClr val="808080"/>
                </a:solidFill>
                <a:round/>
                <a:headEnd/>
                <a:tailEnd/>
              </a14:hiddenLine>
            </a:ext>
            <a:ext uri="{AF507438-7753-43e0-B8FC-AC1667EBCBE1}">
              <a14:hiddenEffects xmlns="" xmlns:a14="http://schemas.microsoft.com/office/drawing/2010/main">
                <a:effectLst>
                  <a:outerShdw dist="35921" dir="2700000" algn="ctr" rotWithShape="0">
                    <a:srgbClr val="808080"/>
                  </a:outerShdw>
                </a:effectLst>
              </a14:hiddenEffects>
            </a:ext>
          </a:extLst>
        </p:spPr>
      </p:pic>
      <p:sp>
        <p:nvSpPr>
          <p:cNvPr id="4" name="Title Placeholder 3"/>
          <p:cNvSpPr>
            <a:spLocks noGrp="1"/>
          </p:cNvSpPr>
          <p:nvPr>
            <p:ph type="title"/>
          </p:nvPr>
        </p:nvSpPr>
        <p:spPr>
          <a:xfrm>
            <a:off x="3191496" y="1"/>
            <a:ext cx="10248282" cy="1403572"/>
          </a:xfrm>
          <a:prstGeom prst="rect">
            <a:avLst/>
          </a:prstGeom>
        </p:spPr>
        <p:txBody>
          <a:bodyPr vert="horz" lIns="91440" tIns="45720" rIns="91440" bIns="45720" rtlCol="0" anchor="ctr">
            <a:normAutofit/>
          </a:bodyPr>
          <a:lstStyle/>
          <a:p>
            <a:r>
              <a:rPr lang="nl-NL"/>
              <a:t>Klik om stijl te bewerken</a:t>
            </a:r>
            <a:endParaRPr lang="en-US" dirty="0"/>
          </a:p>
        </p:txBody>
      </p:sp>
      <p:sp>
        <p:nvSpPr>
          <p:cNvPr id="5" name="Footer Placeholder 4"/>
          <p:cNvSpPr>
            <a:spLocks noGrp="1"/>
          </p:cNvSpPr>
          <p:nvPr>
            <p:ph type="ftr" sz="quarter" idx="3"/>
          </p:nvPr>
        </p:nvSpPr>
        <p:spPr>
          <a:xfrm>
            <a:off x="1055709" y="7007225"/>
            <a:ext cx="8544276" cy="401638"/>
          </a:xfrm>
          <a:prstGeom prst="rect">
            <a:avLst/>
          </a:prstGeom>
        </p:spPr>
        <p:txBody>
          <a:bodyPr vert="horz" lIns="91440" tIns="45720" rIns="91440" bIns="45720" rtlCol="0" anchor="ctr"/>
          <a:lstStyle>
            <a:lvl1pPr algn="l">
              <a:defRPr sz="1200">
                <a:solidFill>
                  <a:srgbClr val="0B3365"/>
                </a:solidFill>
                <a:latin typeface="Calibri"/>
                <a:cs typeface="Calibri"/>
              </a:defRPr>
            </a:lvl1pPr>
          </a:lstStyle>
          <a:p>
            <a:endParaRPr lang="en-US" dirty="0"/>
          </a:p>
        </p:txBody>
      </p:sp>
      <p:sp>
        <p:nvSpPr>
          <p:cNvPr id="6" name="Date Placeholder 5"/>
          <p:cNvSpPr>
            <a:spLocks noGrp="1"/>
          </p:cNvSpPr>
          <p:nvPr>
            <p:ph type="dt" sz="half" idx="2"/>
          </p:nvPr>
        </p:nvSpPr>
        <p:spPr>
          <a:xfrm>
            <a:off x="9791987" y="7007225"/>
            <a:ext cx="2688088" cy="401638"/>
          </a:xfrm>
          <a:prstGeom prst="rect">
            <a:avLst/>
          </a:prstGeom>
        </p:spPr>
        <p:txBody>
          <a:bodyPr vert="horz" lIns="91440" tIns="45720" rIns="91440" bIns="45720" rtlCol="0" anchor="ctr"/>
          <a:lstStyle>
            <a:lvl1pPr algn="r">
              <a:defRPr sz="1200">
                <a:solidFill>
                  <a:srgbClr val="0B3365"/>
                </a:solidFill>
                <a:latin typeface="Calibri"/>
                <a:cs typeface="Calibri"/>
              </a:defRPr>
            </a:lvl1pPr>
          </a:lstStyle>
          <a:p>
            <a:fld id="{BAA3E174-4566-5D47-AFDB-22A5629C1ED1}" type="datetimeFigureOut">
              <a:rPr lang="en-US" smtClean="0"/>
              <a:pPr/>
              <a:t>4/3/2019</a:t>
            </a:fld>
            <a:endParaRPr lang="en-US" dirty="0"/>
          </a:p>
        </p:txBody>
      </p:sp>
    </p:spTree>
  </p:cSld>
  <p:clrMap bg1="lt1" tx1="dk1" bg2="lt2" tx2="dk2" accent1="accent1" accent2="accent2" accent3="accent3" accent4="accent4" accent5="accent5" accent6="accent6" hlink="hlink" folHlink="folHlink"/>
  <p:sldLayoutIdLst>
    <p:sldLayoutId id="2147483660" r:id="rId1"/>
    <p:sldLayoutId id="2147483661" r:id="rId2"/>
    <p:sldLayoutId id="2147483667" r:id="rId3"/>
    <p:sldLayoutId id="2147483682" r:id="rId4"/>
    <p:sldLayoutId id="2147483683" r:id="rId5"/>
    <p:sldLayoutId id="2147483684" r:id="rId6"/>
    <p:sldLayoutId id="2147483691" r:id="rId7"/>
    <p:sldLayoutId id="2147483692" r:id="rId8"/>
  </p:sldLayoutIdLst>
  <p:transition>
    <p:split orient="vert"/>
  </p:transition>
  <p:txStyles>
    <p:titleStyle>
      <a:lvl1pPr algn="l" defTabSz="449120" rtl="0" eaLnBrk="1" fontAlgn="base" hangingPunct="1">
        <a:lnSpc>
          <a:spcPct val="93000"/>
        </a:lnSpc>
        <a:spcBef>
          <a:spcPct val="0"/>
        </a:spcBef>
        <a:spcAft>
          <a:spcPct val="0"/>
        </a:spcAft>
        <a:buClr>
          <a:srgbClr val="000000"/>
        </a:buClr>
        <a:buSzPct val="100000"/>
        <a:buFont typeface="Times New Roman" panose="02020603050405020304" pitchFamily="18" charset="0"/>
        <a:defRPr sz="4000" kern="1200">
          <a:solidFill>
            <a:srgbClr val="0B3365"/>
          </a:solidFill>
          <a:latin typeface="Calibri"/>
          <a:ea typeface="+mj-ea"/>
          <a:cs typeface="Calibri"/>
        </a:defRPr>
      </a:lvl1pPr>
      <a:lvl2pPr marL="742715" indent="-285659" algn="ctr" defTabSz="449120" rtl="0" eaLnBrk="1" fontAlgn="base" hangingPunct="1">
        <a:lnSpc>
          <a:spcPct val="93000"/>
        </a:lnSpc>
        <a:spcBef>
          <a:spcPct val="0"/>
        </a:spcBef>
        <a:spcAft>
          <a:spcPct val="0"/>
        </a:spcAft>
        <a:buClr>
          <a:srgbClr val="000000"/>
        </a:buClr>
        <a:buSzPct val="100000"/>
        <a:buFont typeface="Times New Roman" panose="02020603050405020304" pitchFamily="18" charset="0"/>
        <a:defRPr sz="4399">
          <a:solidFill>
            <a:srgbClr val="000000"/>
          </a:solidFill>
          <a:latin typeface="Arial" panose="020B0604020202020204" pitchFamily="34" charset="0"/>
          <a:cs typeface="Arial Unicode MS" panose="020B0604020202020204" pitchFamily="34" charset="-128"/>
        </a:defRPr>
      </a:lvl2pPr>
      <a:lvl3pPr marL="1142639" indent="-228528" algn="ctr" defTabSz="449120" rtl="0" eaLnBrk="1" fontAlgn="base" hangingPunct="1">
        <a:lnSpc>
          <a:spcPct val="93000"/>
        </a:lnSpc>
        <a:spcBef>
          <a:spcPct val="0"/>
        </a:spcBef>
        <a:spcAft>
          <a:spcPct val="0"/>
        </a:spcAft>
        <a:buClr>
          <a:srgbClr val="000000"/>
        </a:buClr>
        <a:buSzPct val="100000"/>
        <a:buFont typeface="Times New Roman" panose="02020603050405020304" pitchFamily="18" charset="0"/>
        <a:defRPr sz="4399">
          <a:solidFill>
            <a:srgbClr val="000000"/>
          </a:solidFill>
          <a:latin typeface="Arial" panose="020B0604020202020204" pitchFamily="34" charset="0"/>
          <a:cs typeface="Arial Unicode MS" panose="020B0604020202020204" pitchFamily="34" charset="-128"/>
        </a:defRPr>
      </a:lvl3pPr>
      <a:lvl4pPr marL="1599693" indent="-228528" algn="ctr" defTabSz="449120" rtl="0" eaLnBrk="1" fontAlgn="base" hangingPunct="1">
        <a:lnSpc>
          <a:spcPct val="93000"/>
        </a:lnSpc>
        <a:spcBef>
          <a:spcPct val="0"/>
        </a:spcBef>
        <a:spcAft>
          <a:spcPct val="0"/>
        </a:spcAft>
        <a:buClr>
          <a:srgbClr val="000000"/>
        </a:buClr>
        <a:buSzPct val="100000"/>
        <a:buFont typeface="Times New Roman" panose="02020603050405020304" pitchFamily="18" charset="0"/>
        <a:defRPr sz="4399">
          <a:solidFill>
            <a:srgbClr val="000000"/>
          </a:solidFill>
          <a:latin typeface="Arial" panose="020B0604020202020204" pitchFamily="34" charset="0"/>
          <a:cs typeface="Arial Unicode MS" panose="020B0604020202020204" pitchFamily="34" charset="-128"/>
        </a:defRPr>
      </a:lvl4pPr>
      <a:lvl5pPr marL="2056748" indent="-228528" algn="ctr" defTabSz="449120" rtl="0" eaLnBrk="1" fontAlgn="base" hangingPunct="1">
        <a:lnSpc>
          <a:spcPct val="93000"/>
        </a:lnSpc>
        <a:spcBef>
          <a:spcPct val="0"/>
        </a:spcBef>
        <a:spcAft>
          <a:spcPct val="0"/>
        </a:spcAft>
        <a:buClr>
          <a:srgbClr val="000000"/>
        </a:buClr>
        <a:buSzPct val="100000"/>
        <a:buFont typeface="Times New Roman" panose="02020603050405020304" pitchFamily="18" charset="0"/>
        <a:defRPr sz="4399">
          <a:solidFill>
            <a:srgbClr val="000000"/>
          </a:solidFill>
          <a:latin typeface="Arial" panose="020B0604020202020204" pitchFamily="34" charset="0"/>
          <a:cs typeface="Arial Unicode MS" panose="020B0604020202020204" pitchFamily="34" charset="-128"/>
        </a:defRPr>
      </a:lvl5pPr>
      <a:lvl6pPr marL="2513804" indent="-228528" algn="ctr" defTabSz="449120" rtl="0" eaLnBrk="1" fontAlgn="base" hangingPunct="1">
        <a:lnSpc>
          <a:spcPct val="93000"/>
        </a:lnSpc>
        <a:spcBef>
          <a:spcPct val="0"/>
        </a:spcBef>
        <a:spcAft>
          <a:spcPct val="0"/>
        </a:spcAft>
        <a:buClr>
          <a:srgbClr val="000000"/>
        </a:buClr>
        <a:buSzPct val="100000"/>
        <a:buFont typeface="Times New Roman" panose="02020603050405020304" pitchFamily="18" charset="0"/>
        <a:defRPr sz="4399">
          <a:solidFill>
            <a:srgbClr val="000000"/>
          </a:solidFill>
          <a:latin typeface="Arial" panose="020B0604020202020204" pitchFamily="34" charset="0"/>
          <a:cs typeface="Arial Unicode MS" panose="020B0604020202020204" pitchFamily="34" charset="-128"/>
        </a:defRPr>
      </a:lvl6pPr>
      <a:lvl7pPr marL="2970859" indent="-228528" algn="ctr" defTabSz="449120" rtl="0" eaLnBrk="1" fontAlgn="base" hangingPunct="1">
        <a:lnSpc>
          <a:spcPct val="93000"/>
        </a:lnSpc>
        <a:spcBef>
          <a:spcPct val="0"/>
        </a:spcBef>
        <a:spcAft>
          <a:spcPct val="0"/>
        </a:spcAft>
        <a:buClr>
          <a:srgbClr val="000000"/>
        </a:buClr>
        <a:buSzPct val="100000"/>
        <a:buFont typeface="Times New Roman" panose="02020603050405020304" pitchFamily="18" charset="0"/>
        <a:defRPr sz="4399">
          <a:solidFill>
            <a:srgbClr val="000000"/>
          </a:solidFill>
          <a:latin typeface="Arial" panose="020B0604020202020204" pitchFamily="34" charset="0"/>
          <a:cs typeface="Arial Unicode MS" panose="020B0604020202020204" pitchFamily="34" charset="-128"/>
        </a:defRPr>
      </a:lvl7pPr>
      <a:lvl8pPr marL="3427914" indent="-228528" algn="ctr" defTabSz="449120" rtl="0" eaLnBrk="1" fontAlgn="base" hangingPunct="1">
        <a:lnSpc>
          <a:spcPct val="93000"/>
        </a:lnSpc>
        <a:spcBef>
          <a:spcPct val="0"/>
        </a:spcBef>
        <a:spcAft>
          <a:spcPct val="0"/>
        </a:spcAft>
        <a:buClr>
          <a:srgbClr val="000000"/>
        </a:buClr>
        <a:buSzPct val="100000"/>
        <a:buFont typeface="Times New Roman" panose="02020603050405020304" pitchFamily="18" charset="0"/>
        <a:defRPr sz="4399">
          <a:solidFill>
            <a:srgbClr val="000000"/>
          </a:solidFill>
          <a:latin typeface="Arial" panose="020B0604020202020204" pitchFamily="34" charset="0"/>
          <a:cs typeface="Arial Unicode MS" panose="020B0604020202020204" pitchFamily="34" charset="-128"/>
        </a:defRPr>
      </a:lvl8pPr>
      <a:lvl9pPr marL="3884969" indent="-228528" algn="ctr" defTabSz="449120" rtl="0" eaLnBrk="1" fontAlgn="base" hangingPunct="1">
        <a:lnSpc>
          <a:spcPct val="93000"/>
        </a:lnSpc>
        <a:spcBef>
          <a:spcPct val="0"/>
        </a:spcBef>
        <a:spcAft>
          <a:spcPct val="0"/>
        </a:spcAft>
        <a:buClr>
          <a:srgbClr val="000000"/>
        </a:buClr>
        <a:buSzPct val="100000"/>
        <a:buFont typeface="Times New Roman" panose="02020603050405020304" pitchFamily="18" charset="0"/>
        <a:defRPr sz="4399">
          <a:solidFill>
            <a:srgbClr val="000000"/>
          </a:solidFill>
          <a:latin typeface="Arial" panose="020B0604020202020204" pitchFamily="34" charset="0"/>
          <a:cs typeface="Arial Unicode MS" panose="020B0604020202020204" pitchFamily="34" charset="-128"/>
        </a:defRPr>
      </a:lvl9pPr>
    </p:titleStyle>
    <p:bodyStyle>
      <a:lvl1pPr marL="342791" indent="-342791" algn="l" defTabSz="449120" rtl="0" eaLnBrk="1" fontAlgn="base" hangingPunct="1">
        <a:lnSpc>
          <a:spcPct val="93000"/>
        </a:lnSpc>
        <a:spcBef>
          <a:spcPct val="0"/>
        </a:spcBef>
        <a:spcAft>
          <a:spcPts val="1413"/>
        </a:spcAft>
        <a:buClr>
          <a:srgbClr val="000000"/>
        </a:buClr>
        <a:buSzPct val="100000"/>
        <a:buFont typeface="Times New Roman" panose="02020603050405020304" pitchFamily="18" charset="0"/>
        <a:defRPr sz="3199" kern="1200">
          <a:solidFill>
            <a:srgbClr val="000000"/>
          </a:solidFill>
          <a:latin typeface="+mn-lt"/>
          <a:ea typeface="+mn-ea"/>
          <a:cs typeface="+mn-cs"/>
        </a:defRPr>
      </a:lvl1pPr>
      <a:lvl2pPr marL="742715" indent="-285659" algn="l" defTabSz="449120" rtl="0" eaLnBrk="1" fontAlgn="base" hangingPunct="1">
        <a:lnSpc>
          <a:spcPct val="93000"/>
        </a:lnSpc>
        <a:spcBef>
          <a:spcPct val="0"/>
        </a:spcBef>
        <a:spcAft>
          <a:spcPts val="1138"/>
        </a:spcAft>
        <a:buClr>
          <a:srgbClr val="000000"/>
        </a:buClr>
        <a:buSzPct val="100000"/>
        <a:buFont typeface="Times New Roman" panose="02020603050405020304" pitchFamily="18" charset="0"/>
        <a:defRPr sz="2799" kern="1200">
          <a:solidFill>
            <a:srgbClr val="000000"/>
          </a:solidFill>
          <a:latin typeface="+mn-lt"/>
          <a:ea typeface="+mn-ea"/>
          <a:cs typeface="+mn-cs"/>
        </a:defRPr>
      </a:lvl2pPr>
      <a:lvl3pPr marL="1142639" indent="-228528" algn="l" defTabSz="449120" rtl="0" eaLnBrk="1" fontAlgn="base" hangingPunct="1">
        <a:lnSpc>
          <a:spcPct val="93000"/>
        </a:lnSpc>
        <a:spcBef>
          <a:spcPct val="0"/>
        </a:spcBef>
        <a:spcAft>
          <a:spcPts val="850"/>
        </a:spcAft>
        <a:buClr>
          <a:srgbClr val="000000"/>
        </a:buClr>
        <a:buSzPct val="100000"/>
        <a:buFont typeface="Times New Roman" panose="02020603050405020304" pitchFamily="18" charset="0"/>
        <a:defRPr sz="2400" kern="1200">
          <a:solidFill>
            <a:srgbClr val="000000"/>
          </a:solidFill>
          <a:latin typeface="+mn-lt"/>
          <a:ea typeface="+mn-ea"/>
          <a:cs typeface="+mn-cs"/>
        </a:defRPr>
      </a:lvl3pPr>
      <a:lvl4pPr marL="1599693" indent="-228528" algn="l" defTabSz="449120" rtl="0" eaLnBrk="1" fontAlgn="base" hangingPunct="1">
        <a:lnSpc>
          <a:spcPct val="93000"/>
        </a:lnSpc>
        <a:spcBef>
          <a:spcPct val="0"/>
        </a:spcBef>
        <a:spcAft>
          <a:spcPts val="575"/>
        </a:spcAft>
        <a:buClr>
          <a:srgbClr val="000000"/>
        </a:buClr>
        <a:buSzPct val="100000"/>
        <a:buFont typeface="Times New Roman" panose="02020603050405020304" pitchFamily="18" charset="0"/>
        <a:defRPr sz="1998" kern="1200">
          <a:solidFill>
            <a:srgbClr val="000000"/>
          </a:solidFill>
          <a:latin typeface="+mn-lt"/>
          <a:ea typeface="+mn-ea"/>
          <a:cs typeface="+mn-cs"/>
        </a:defRPr>
      </a:lvl4pPr>
      <a:lvl5pPr marL="2056748" indent="-228528" algn="l" defTabSz="449120" rtl="0" eaLnBrk="1" fontAlgn="base" hangingPunct="1">
        <a:lnSpc>
          <a:spcPct val="93000"/>
        </a:lnSpc>
        <a:spcBef>
          <a:spcPct val="0"/>
        </a:spcBef>
        <a:spcAft>
          <a:spcPts val="288"/>
        </a:spcAft>
        <a:buClr>
          <a:srgbClr val="000000"/>
        </a:buClr>
        <a:buSzPct val="100000"/>
        <a:buFont typeface="Times New Roman" panose="02020603050405020304" pitchFamily="18" charset="0"/>
        <a:defRPr sz="1998" kern="1200">
          <a:solidFill>
            <a:srgbClr val="000000"/>
          </a:solidFill>
          <a:latin typeface="+mn-lt"/>
          <a:ea typeface="+mn-ea"/>
          <a:cs typeface="+mn-cs"/>
        </a:defRPr>
      </a:lvl5pPr>
      <a:lvl6pPr marL="2513804" indent="-228528" algn="l" defTabSz="9141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859" indent="-228528" algn="l" defTabSz="9141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14" indent="-228528" algn="l" defTabSz="9141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69" indent="-228528" algn="l" defTabSz="9141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111" rtl="0" eaLnBrk="1" latinLnBrk="0" hangingPunct="1">
        <a:defRPr sz="1800" kern="1200">
          <a:solidFill>
            <a:schemeClr val="tx1"/>
          </a:solidFill>
          <a:latin typeface="+mn-lt"/>
          <a:ea typeface="+mn-ea"/>
          <a:cs typeface="+mn-cs"/>
        </a:defRPr>
      </a:lvl1pPr>
      <a:lvl2pPr marL="457055" algn="l" defTabSz="914111" rtl="0" eaLnBrk="1" latinLnBrk="0" hangingPunct="1">
        <a:defRPr sz="1800" kern="1200">
          <a:solidFill>
            <a:schemeClr val="tx1"/>
          </a:solidFill>
          <a:latin typeface="+mn-lt"/>
          <a:ea typeface="+mn-ea"/>
          <a:cs typeface="+mn-cs"/>
        </a:defRPr>
      </a:lvl2pPr>
      <a:lvl3pPr marL="914111" algn="l" defTabSz="914111" rtl="0" eaLnBrk="1" latinLnBrk="0" hangingPunct="1">
        <a:defRPr sz="1800" kern="1200">
          <a:solidFill>
            <a:schemeClr val="tx1"/>
          </a:solidFill>
          <a:latin typeface="+mn-lt"/>
          <a:ea typeface="+mn-ea"/>
          <a:cs typeface="+mn-cs"/>
        </a:defRPr>
      </a:lvl3pPr>
      <a:lvl4pPr marL="1371166" algn="l" defTabSz="914111" rtl="0" eaLnBrk="1" latinLnBrk="0" hangingPunct="1">
        <a:defRPr sz="1800" kern="1200">
          <a:solidFill>
            <a:schemeClr val="tx1"/>
          </a:solidFill>
          <a:latin typeface="+mn-lt"/>
          <a:ea typeface="+mn-ea"/>
          <a:cs typeface="+mn-cs"/>
        </a:defRPr>
      </a:lvl4pPr>
      <a:lvl5pPr marL="1828221" algn="l" defTabSz="914111" rtl="0" eaLnBrk="1" latinLnBrk="0" hangingPunct="1">
        <a:defRPr sz="1800" kern="1200">
          <a:solidFill>
            <a:schemeClr val="tx1"/>
          </a:solidFill>
          <a:latin typeface="+mn-lt"/>
          <a:ea typeface="+mn-ea"/>
          <a:cs typeface="+mn-cs"/>
        </a:defRPr>
      </a:lvl5pPr>
      <a:lvl6pPr marL="2285275" algn="l" defTabSz="914111" rtl="0" eaLnBrk="1" latinLnBrk="0" hangingPunct="1">
        <a:defRPr sz="1800" kern="1200">
          <a:solidFill>
            <a:schemeClr val="tx1"/>
          </a:solidFill>
          <a:latin typeface="+mn-lt"/>
          <a:ea typeface="+mn-ea"/>
          <a:cs typeface="+mn-cs"/>
        </a:defRPr>
      </a:lvl6pPr>
      <a:lvl7pPr marL="2742332" algn="l" defTabSz="914111" rtl="0" eaLnBrk="1" latinLnBrk="0" hangingPunct="1">
        <a:defRPr sz="1800" kern="1200">
          <a:solidFill>
            <a:schemeClr val="tx1"/>
          </a:solidFill>
          <a:latin typeface="+mn-lt"/>
          <a:ea typeface="+mn-ea"/>
          <a:cs typeface="+mn-cs"/>
        </a:defRPr>
      </a:lvl7pPr>
      <a:lvl8pPr marL="3199386" algn="l" defTabSz="914111" rtl="0" eaLnBrk="1" latinLnBrk="0" hangingPunct="1">
        <a:defRPr sz="1800" kern="1200">
          <a:solidFill>
            <a:schemeClr val="tx1"/>
          </a:solidFill>
          <a:latin typeface="+mn-lt"/>
          <a:ea typeface="+mn-ea"/>
          <a:cs typeface="+mn-cs"/>
        </a:defRPr>
      </a:lvl8pPr>
      <a:lvl9pPr marL="3656441" algn="l" defTabSz="914111"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pic>
        <p:nvPicPr>
          <p:cNvPr id="7" name="Picture 1"/>
          <p:cNvPicPr>
            <a:picLocks noChangeAspect="1" noChangeArrowheads="1"/>
          </p:cNvPicPr>
          <p:nvPr userDrawn="1"/>
        </p:nvPicPr>
        <p:blipFill rotWithShape="1">
          <a:blip r:embed="rId14" cstate="print">
            <a:extLst>
              <a:ext uri="{28A0092B-C50C-407E-A947-70E740481C1C}">
                <a14:useLocalDpi xmlns:a14="http://schemas.microsoft.com/office/drawing/2010/main" xmlns="" val="0"/>
              </a:ext>
            </a:extLst>
          </a:blip>
          <a:srcRect l="1" r="66197"/>
          <a:stretch/>
        </p:blipFill>
        <p:spPr bwMode="auto">
          <a:xfrm>
            <a:off x="0" y="7924"/>
            <a:ext cx="3407519" cy="75596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pic>
        <p:nvPicPr>
          <p:cNvPr id="6" name="Picture 1"/>
          <p:cNvPicPr>
            <a:picLocks noChangeAspect="1" noChangeArrowheads="1"/>
          </p:cNvPicPr>
          <p:nvPr userDrawn="1"/>
        </p:nvPicPr>
        <p:blipFill>
          <a:blip r:embed="rId14" cstate="print">
            <a:extLst>
              <a:ext uri="{28A0092B-C50C-407E-A947-70E740481C1C}">
                <a14:useLocalDpi xmlns:a14="http://schemas.microsoft.com/office/drawing/2010/main" xmlns="" val="0"/>
              </a:ext>
            </a:extLst>
          </a:blip>
          <a:srcRect/>
          <a:stretch>
            <a:fillRect/>
          </a:stretch>
        </p:blipFill>
        <p:spPr bwMode="auto">
          <a:xfrm>
            <a:off x="3359150" y="7924"/>
            <a:ext cx="10080625" cy="7559675"/>
          </a:xfrm>
          <a:prstGeom prst="rect">
            <a:avLst/>
          </a:prstGeom>
          <a:noFill/>
          <a:ln>
            <a:noFill/>
          </a:ln>
          <a:effectLst/>
          <a:extLst>
            <a:ext uri="{909E8E84-426E-40dd-AFC4-6F175D3DCCD1}">
              <a14:hiddenFill xmlns:a14="http://schemas.microsoft.com/office/drawing/2010/main" xmlns="">
                <a:blipFill dpi="0" rotWithShape="0">
                  <a:blip/>
                  <a:srcRect/>
                  <a:stretch>
                    <a:fillRect/>
                  </a:stretch>
                </a:blipFill>
              </a14:hiddenFill>
            </a:ext>
            <a:ext uri="{91240B29-F687-4f45-9708-019B960494DF}">
              <a14:hiddenLine xmlns:a14="http://schemas.microsoft.com/office/drawing/2010/main" xmlns="" w="9525" cap="flat">
                <a:solidFill>
                  <a:srgbClr val="808080"/>
                </a:solidFill>
                <a:round/>
                <a:headEnd/>
                <a:tailEnd/>
              </a14:hiddenLine>
            </a:ext>
            <a:ext uri="{AF507438-7753-43e0-B8FC-AC1667EBCBE1}">
              <a14:hiddenEffects xmlns:a14="http://schemas.microsoft.com/office/drawing/2010/main" xmlns="">
                <a:effectLst>
                  <a:outerShdw dist="35921" dir="2700000" algn="ctr" rotWithShape="0">
                    <a:srgbClr val="808080"/>
                  </a:outerShdw>
                </a:effectLst>
              </a14:hiddenEffects>
            </a:ext>
          </a:extLst>
        </p:spPr>
      </p:pic>
      <p:sp>
        <p:nvSpPr>
          <p:cNvPr id="2" name="Title Placeholder 1"/>
          <p:cNvSpPr>
            <a:spLocks noGrp="1"/>
          </p:cNvSpPr>
          <p:nvPr>
            <p:ph type="title"/>
          </p:nvPr>
        </p:nvSpPr>
        <p:spPr>
          <a:xfrm>
            <a:off x="959702" y="7"/>
            <a:ext cx="11520373" cy="1258887"/>
          </a:xfrm>
          <a:prstGeom prst="rect">
            <a:avLst/>
          </a:prstGeom>
        </p:spPr>
        <p:txBody>
          <a:bodyPr vert="horz" lIns="91440" tIns="45720" rIns="91440" bIns="45720" rtlCol="0" anchor="ctr">
            <a:normAutofit/>
          </a:bodyPr>
          <a:lstStyle/>
          <a:p>
            <a:r>
              <a:rPr lang="en-US" dirty="0"/>
              <a:t>Chapter title</a:t>
            </a:r>
          </a:p>
        </p:txBody>
      </p:sp>
      <p:sp>
        <p:nvSpPr>
          <p:cNvPr id="5" name="Footer Placeholder 4"/>
          <p:cNvSpPr>
            <a:spLocks noGrp="1"/>
          </p:cNvSpPr>
          <p:nvPr>
            <p:ph type="ftr" sz="quarter" idx="3"/>
          </p:nvPr>
        </p:nvSpPr>
        <p:spPr>
          <a:xfrm>
            <a:off x="959700" y="7020197"/>
            <a:ext cx="10560342" cy="401638"/>
          </a:xfrm>
          <a:prstGeom prst="rect">
            <a:avLst/>
          </a:prstGeom>
        </p:spPr>
        <p:txBody>
          <a:bodyPr vert="horz" lIns="91440" tIns="45720" rIns="91440" bIns="45720" rtlCol="0" anchor="ctr"/>
          <a:lstStyle>
            <a:lvl1pPr algn="l">
              <a:defRPr sz="1200">
                <a:solidFill>
                  <a:schemeClr val="bg1"/>
                </a:solidFill>
                <a:latin typeface="+mn-lt"/>
              </a:defRPr>
            </a:lvl1pPr>
          </a:lstStyle>
          <a:p>
            <a:endParaRPr lang="en-US" dirty="0"/>
          </a:p>
        </p:txBody>
      </p:sp>
    </p:spTree>
    <p:extLst>
      <p:ext uri="{BB962C8B-B14F-4D97-AF65-F5344CB8AC3E}">
        <p14:creationId xmlns:p14="http://schemas.microsoft.com/office/powerpoint/2010/main" xmlns="" val="1317888156"/>
      </p:ext>
    </p:extLst>
  </p:cSld>
  <p:clrMap bg1="lt1" tx1="dk1" bg2="lt2" tx2="dk2" accent1="accent1" accent2="accent2" accent3="accent3" accent4="accent4" accent5="accent5" accent6="accent6" hlink="hlink" folHlink="folHlink"/>
  <p:sldLayoutIdLst>
    <p:sldLayoutId id="2147483663" r:id="rId1"/>
    <p:sldLayoutId id="2147483680" r:id="rId2"/>
    <p:sldLayoutId id="2147483664" r:id="rId3"/>
    <p:sldLayoutId id="2147483665" r:id="rId4"/>
    <p:sldLayoutId id="2147483666" r:id="rId5"/>
    <p:sldLayoutId id="2147483677" r:id="rId6"/>
    <p:sldLayoutId id="2147483685" r:id="rId7"/>
    <p:sldLayoutId id="2147483686" r:id="rId8"/>
    <p:sldLayoutId id="2147483688" r:id="rId9"/>
    <p:sldLayoutId id="2147483689" r:id="rId10"/>
    <p:sldLayoutId id="2147483690" r:id="rId11"/>
    <p:sldLayoutId id="2147483695" r:id="rId12"/>
  </p:sldLayoutIdLst>
  <p:transition>
    <p:split orient="vert"/>
  </p:transition>
  <p:txStyles>
    <p:titleStyle>
      <a:lvl1pPr algn="l" defTabSz="914111" rtl="0" eaLnBrk="1" latinLnBrk="0" hangingPunct="1">
        <a:lnSpc>
          <a:spcPct val="90000"/>
        </a:lnSpc>
        <a:spcBef>
          <a:spcPct val="0"/>
        </a:spcBef>
        <a:buNone/>
        <a:defRPr sz="4000" kern="1200" baseline="0">
          <a:solidFill>
            <a:schemeClr val="tx1"/>
          </a:solidFill>
          <a:latin typeface="Calibri"/>
          <a:ea typeface="+mj-ea"/>
          <a:cs typeface="Calibri"/>
        </a:defRPr>
      </a:lvl1pPr>
    </p:titleStyle>
    <p:bodyStyle>
      <a:lvl1pPr marL="228528" indent="-228528" algn="l" defTabSz="914111" rtl="0" eaLnBrk="1" latinLnBrk="0" hangingPunct="1">
        <a:lnSpc>
          <a:spcPct val="90000"/>
        </a:lnSpc>
        <a:spcBef>
          <a:spcPts val="1000"/>
        </a:spcBef>
        <a:buFont typeface="Arial" panose="020B0604020202020204" pitchFamily="34" charset="0"/>
        <a:buChar char="•"/>
        <a:defRPr sz="2799" kern="1200">
          <a:solidFill>
            <a:schemeClr val="tx1"/>
          </a:solidFill>
          <a:latin typeface="+mn-lt"/>
          <a:ea typeface="+mn-ea"/>
          <a:cs typeface="+mn-cs"/>
        </a:defRPr>
      </a:lvl1pPr>
      <a:lvl2pPr marL="685583" indent="-228528" algn="l" defTabSz="9141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639" indent="-228528" algn="l" defTabSz="914111" rtl="0" eaLnBrk="1" latinLnBrk="0" hangingPunct="1">
        <a:lnSpc>
          <a:spcPct val="90000"/>
        </a:lnSpc>
        <a:spcBef>
          <a:spcPts val="500"/>
        </a:spcBef>
        <a:buFont typeface="Arial" panose="020B0604020202020204" pitchFamily="34" charset="0"/>
        <a:buChar char="•"/>
        <a:defRPr sz="1998" kern="1200">
          <a:solidFill>
            <a:schemeClr val="tx1"/>
          </a:solidFill>
          <a:latin typeface="+mn-lt"/>
          <a:ea typeface="+mn-ea"/>
          <a:cs typeface="+mn-cs"/>
        </a:defRPr>
      </a:lvl3pPr>
      <a:lvl4pPr marL="1599693" indent="-228528" algn="l" defTabSz="9141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48" indent="-228528" algn="l" defTabSz="9141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04" indent="-228528" algn="l" defTabSz="9141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859" indent="-228528" algn="l" defTabSz="9141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14" indent="-228528" algn="l" defTabSz="9141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69" indent="-228528" algn="l" defTabSz="9141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nl-NL"/>
      </a:defPPr>
      <a:lvl1pPr marL="0" algn="l" defTabSz="914111" rtl="0" eaLnBrk="1" latinLnBrk="0" hangingPunct="1">
        <a:defRPr sz="1800" kern="1200">
          <a:solidFill>
            <a:schemeClr val="tx1"/>
          </a:solidFill>
          <a:latin typeface="+mn-lt"/>
          <a:ea typeface="+mn-ea"/>
          <a:cs typeface="+mn-cs"/>
        </a:defRPr>
      </a:lvl1pPr>
      <a:lvl2pPr marL="457055" algn="l" defTabSz="914111" rtl="0" eaLnBrk="1" latinLnBrk="0" hangingPunct="1">
        <a:defRPr sz="1800" kern="1200">
          <a:solidFill>
            <a:schemeClr val="tx1"/>
          </a:solidFill>
          <a:latin typeface="+mn-lt"/>
          <a:ea typeface="+mn-ea"/>
          <a:cs typeface="+mn-cs"/>
        </a:defRPr>
      </a:lvl2pPr>
      <a:lvl3pPr marL="914111" algn="l" defTabSz="914111" rtl="0" eaLnBrk="1" latinLnBrk="0" hangingPunct="1">
        <a:defRPr sz="1800" kern="1200">
          <a:solidFill>
            <a:schemeClr val="tx1"/>
          </a:solidFill>
          <a:latin typeface="+mn-lt"/>
          <a:ea typeface="+mn-ea"/>
          <a:cs typeface="+mn-cs"/>
        </a:defRPr>
      </a:lvl3pPr>
      <a:lvl4pPr marL="1371166" algn="l" defTabSz="914111" rtl="0" eaLnBrk="1" latinLnBrk="0" hangingPunct="1">
        <a:defRPr sz="1800" kern="1200">
          <a:solidFill>
            <a:schemeClr val="tx1"/>
          </a:solidFill>
          <a:latin typeface="+mn-lt"/>
          <a:ea typeface="+mn-ea"/>
          <a:cs typeface="+mn-cs"/>
        </a:defRPr>
      </a:lvl4pPr>
      <a:lvl5pPr marL="1828221" algn="l" defTabSz="914111" rtl="0" eaLnBrk="1" latinLnBrk="0" hangingPunct="1">
        <a:defRPr sz="1800" kern="1200">
          <a:solidFill>
            <a:schemeClr val="tx1"/>
          </a:solidFill>
          <a:latin typeface="+mn-lt"/>
          <a:ea typeface="+mn-ea"/>
          <a:cs typeface="+mn-cs"/>
        </a:defRPr>
      </a:lvl5pPr>
      <a:lvl6pPr marL="2285275" algn="l" defTabSz="914111" rtl="0" eaLnBrk="1" latinLnBrk="0" hangingPunct="1">
        <a:defRPr sz="1800" kern="1200">
          <a:solidFill>
            <a:schemeClr val="tx1"/>
          </a:solidFill>
          <a:latin typeface="+mn-lt"/>
          <a:ea typeface="+mn-ea"/>
          <a:cs typeface="+mn-cs"/>
        </a:defRPr>
      </a:lvl6pPr>
      <a:lvl7pPr marL="2742332" algn="l" defTabSz="914111" rtl="0" eaLnBrk="1" latinLnBrk="0" hangingPunct="1">
        <a:defRPr sz="1800" kern="1200">
          <a:solidFill>
            <a:schemeClr val="tx1"/>
          </a:solidFill>
          <a:latin typeface="+mn-lt"/>
          <a:ea typeface="+mn-ea"/>
          <a:cs typeface="+mn-cs"/>
        </a:defRPr>
      </a:lvl7pPr>
      <a:lvl8pPr marL="3199386" algn="l" defTabSz="914111" rtl="0" eaLnBrk="1" latinLnBrk="0" hangingPunct="1">
        <a:defRPr sz="1800" kern="1200">
          <a:solidFill>
            <a:schemeClr val="tx1"/>
          </a:solidFill>
          <a:latin typeface="+mn-lt"/>
          <a:ea typeface="+mn-ea"/>
          <a:cs typeface="+mn-cs"/>
        </a:defRPr>
      </a:lvl8pPr>
      <a:lvl9pPr marL="3656441" algn="l" defTabSz="914111"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1" cstate="prin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2" cstate="print">
            <a:extLst>
              <a:ext uri="{28A0092B-C50C-407E-A947-70E740481C1C}">
                <a14:useLocalDpi xmlns:a14="http://schemas.microsoft.com/office/drawing/2010/main" xmlns="" val="0"/>
              </a:ext>
            </a:extLst>
          </a:blip>
          <a:stretch>
            <a:fillRect/>
          </a:stretch>
        </p:blipFill>
        <p:spPr>
          <a:xfrm>
            <a:off x="3403342" y="0"/>
            <a:ext cx="10058400" cy="7546840"/>
          </a:xfrm>
          <a:prstGeom prst="rect">
            <a:avLst/>
          </a:prstGeom>
        </p:spPr>
      </p:pic>
      <p:pic>
        <p:nvPicPr>
          <p:cNvPr id="5" name="Picture 4"/>
          <p:cNvPicPr>
            <a:picLocks noChangeAspect="1"/>
          </p:cNvPicPr>
          <p:nvPr userDrawn="1"/>
        </p:nvPicPr>
        <p:blipFill rotWithShape="1">
          <a:blip r:embed="rId12" cstate="print">
            <a:extLst>
              <a:ext uri="{28A0092B-C50C-407E-A947-70E740481C1C}">
                <a14:useLocalDpi xmlns:a14="http://schemas.microsoft.com/office/drawing/2010/main" xmlns="" val="0"/>
              </a:ext>
            </a:extLst>
          </a:blip>
          <a:srcRect l="-2" r="62653"/>
          <a:stretch/>
        </p:blipFill>
        <p:spPr>
          <a:xfrm>
            <a:off x="10914" y="0"/>
            <a:ext cx="3756645" cy="7546840"/>
          </a:xfrm>
          <a:prstGeom prst="rect">
            <a:avLst/>
          </a:prstGeom>
        </p:spPr>
      </p:pic>
      <p:sp>
        <p:nvSpPr>
          <p:cNvPr id="7" name="Title Placeholder 1"/>
          <p:cNvSpPr>
            <a:spLocks noGrp="1"/>
          </p:cNvSpPr>
          <p:nvPr>
            <p:ph type="title"/>
          </p:nvPr>
        </p:nvSpPr>
        <p:spPr>
          <a:xfrm>
            <a:off x="959702" y="7"/>
            <a:ext cx="11520373" cy="1258887"/>
          </a:xfrm>
          <a:prstGeom prst="rect">
            <a:avLst/>
          </a:prstGeom>
        </p:spPr>
        <p:txBody>
          <a:bodyPr vert="horz" lIns="91440" tIns="45720" rIns="91440" bIns="45720" rtlCol="0" anchor="ctr">
            <a:normAutofit/>
          </a:bodyPr>
          <a:lstStyle/>
          <a:p>
            <a:r>
              <a:rPr lang="en-US" dirty="0"/>
              <a:t>Chapter title</a:t>
            </a:r>
          </a:p>
        </p:txBody>
      </p:sp>
      <p:sp>
        <p:nvSpPr>
          <p:cNvPr id="8" name="Footer Placeholder 7"/>
          <p:cNvSpPr>
            <a:spLocks noGrp="1"/>
          </p:cNvSpPr>
          <p:nvPr>
            <p:ph type="ftr" sz="quarter" idx="3"/>
          </p:nvPr>
        </p:nvSpPr>
        <p:spPr>
          <a:xfrm>
            <a:off x="959701" y="7020197"/>
            <a:ext cx="10656345" cy="401638"/>
          </a:xfrm>
          <a:prstGeom prst="rect">
            <a:avLst/>
          </a:prstGeom>
        </p:spPr>
        <p:txBody>
          <a:bodyPr vert="horz" lIns="91440" tIns="45720" rIns="91440" bIns="45720" rtlCol="0" anchor="ctr"/>
          <a:lstStyle>
            <a:lvl1pPr algn="l">
              <a:defRPr sz="1200">
                <a:solidFill>
                  <a:schemeClr val="bg1"/>
                </a:solidFill>
                <a:latin typeface="+mn-lt"/>
              </a:defRPr>
            </a:lvl1pPr>
          </a:lstStyle>
          <a:p>
            <a:endParaRPr lang="en-US" dirty="0"/>
          </a:p>
        </p:txBody>
      </p:sp>
    </p:spTree>
    <p:extLst>
      <p:ext uri="{BB962C8B-B14F-4D97-AF65-F5344CB8AC3E}">
        <p14:creationId xmlns:p14="http://schemas.microsoft.com/office/powerpoint/2010/main" xmlns="" val="1965121418"/>
      </p:ext>
    </p:extLst>
  </p:cSld>
  <p:clrMap bg1="lt1" tx1="dk1" bg2="lt2" tx2="dk2" accent1="accent1" accent2="accent2" accent3="accent3" accent4="accent4" accent5="accent5" accent6="accent6" hlink="hlink" folHlink="folHlink"/>
  <p:sldLayoutIdLst>
    <p:sldLayoutId id="2147483671" r:id="rId1"/>
    <p:sldLayoutId id="2147483681" r:id="rId2"/>
    <p:sldLayoutId id="2147483672" r:id="rId3"/>
    <p:sldLayoutId id="2147483673" r:id="rId4"/>
    <p:sldLayoutId id="2147483674" r:id="rId5"/>
    <p:sldLayoutId id="2147483678" r:id="rId6"/>
    <p:sldLayoutId id="2147483675" r:id="rId7"/>
    <p:sldLayoutId id="2147483679" r:id="rId8"/>
    <p:sldLayoutId id="2147483693" r:id="rId9"/>
  </p:sldLayoutIdLst>
  <p:transition>
    <p:split orient="vert"/>
  </p:transition>
  <p:txStyles>
    <p:titleStyle>
      <a:lvl1pPr algn="l" defTabSz="457055" rtl="0" eaLnBrk="1" latinLnBrk="0" hangingPunct="1">
        <a:spcBef>
          <a:spcPct val="0"/>
        </a:spcBef>
        <a:buNone/>
        <a:defRPr sz="3199" kern="1200">
          <a:solidFill>
            <a:srgbClr val="0B3365"/>
          </a:solidFill>
          <a:latin typeface="Calibri"/>
          <a:ea typeface="+mj-ea"/>
          <a:cs typeface="Calibri"/>
        </a:defRPr>
      </a:lvl1pPr>
    </p:titleStyle>
    <p:bodyStyle>
      <a:lvl1pPr marL="342791" indent="-342791" algn="l" defTabSz="457055" rtl="0" eaLnBrk="1" latinLnBrk="0" hangingPunct="1">
        <a:spcBef>
          <a:spcPct val="20000"/>
        </a:spcBef>
        <a:buFont typeface="Arial"/>
        <a:buChar char="•"/>
        <a:defRPr sz="3199" kern="1200">
          <a:solidFill>
            <a:schemeClr val="tx1"/>
          </a:solidFill>
          <a:latin typeface="+mn-lt"/>
          <a:ea typeface="+mn-ea"/>
          <a:cs typeface="+mn-cs"/>
        </a:defRPr>
      </a:lvl1pPr>
      <a:lvl2pPr marL="742715" indent="-285659" algn="l" defTabSz="457055" rtl="0" eaLnBrk="1" latinLnBrk="0" hangingPunct="1">
        <a:spcBef>
          <a:spcPct val="20000"/>
        </a:spcBef>
        <a:buFont typeface="Arial"/>
        <a:buChar char="–"/>
        <a:defRPr sz="2799" kern="1200">
          <a:solidFill>
            <a:schemeClr val="tx1"/>
          </a:solidFill>
          <a:latin typeface="+mn-lt"/>
          <a:ea typeface="+mn-ea"/>
          <a:cs typeface="+mn-cs"/>
        </a:defRPr>
      </a:lvl2pPr>
      <a:lvl3pPr marL="1142639" indent="-228528" algn="l" defTabSz="457055" rtl="0" eaLnBrk="1" latinLnBrk="0" hangingPunct="1">
        <a:spcBef>
          <a:spcPct val="20000"/>
        </a:spcBef>
        <a:buFont typeface="Arial"/>
        <a:buChar char="•"/>
        <a:defRPr sz="2400" kern="1200">
          <a:solidFill>
            <a:schemeClr val="tx1"/>
          </a:solidFill>
          <a:latin typeface="+mn-lt"/>
          <a:ea typeface="+mn-ea"/>
          <a:cs typeface="+mn-cs"/>
        </a:defRPr>
      </a:lvl3pPr>
      <a:lvl4pPr marL="1599693" indent="-228528" algn="l" defTabSz="457055" rtl="0" eaLnBrk="1" latinLnBrk="0" hangingPunct="1">
        <a:spcBef>
          <a:spcPct val="20000"/>
        </a:spcBef>
        <a:buFont typeface="Arial"/>
        <a:buChar char="–"/>
        <a:defRPr sz="1998" kern="1200">
          <a:solidFill>
            <a:schemeClr val="tx1"/>
          </a:solidFill>
          <a:latin typeface="+mn-lt"/>
          <a:ea typeface="+mn-ea"/>
          <a:cs typeface="+mn-cs"/>
        </a:defRPr>
      </a:lvl4pPr>
      <a:lvl5pPr marL="2056748" indent="-228528" algn="l" defTabSz="457055" rtl="0" eaLnBrk="1" latinLnBrk="0" hangingPunct="1">
        <a:spcBef>
          <a:spcPct val="20000"/>
        </a:spcBef>
        <a:buFont typeface="Arial"/>
        <a:buChar char="»"/>
        <a:defRPr sz="1998" kern="1200">
          <a:solidFill>
            <a:schemeClr val="tx1"/>
          </a:solidFill>
          <a:latin typeface="+mn-lt"/>
          <a:ea typeface="+mn-ea"/>
          <a:cs typeface="+mn-cs"/>
        </a:defRPr>
      </a:lvl5pPr>
      <a:lvl6pPr marL="2513804" indent="-228528" algn="l" defTabSz="457055" rtl="0" eaLnBrk="1" latinLnBrk="0" hangingPunct="1">
        <a:spcBef>
          <a:spcPct val="20000"/>
        </a:spcBef>
        <a:buFont typeface="Arial"/>
        <a:buChar char="•"/>
        <a:defRPr sz="1998" kern="1200">
          <a:solidFill>
            <a:schemeClr val="tx1"/>
          </a:solidFill>
          <a:latin typeface="+mn-lt"/>
          <a:ea typeface="+mn-ea"/>
          <a:cs typeface="+mn-cs"/>
        </a:defRPr>
      </a:lvl6pPr>
      <a:lvl7pPr marL="2970859" indent="-228528" algn="l" defTabSz="457055" rtl="0" eaLnBrk="1" latinLnBrk="0" hangingPunct="1">
        <a:spcBef>
          <a:spcPct val="20000"/>
        </a:spcBef>
        <a:buFont typeface="Arial"/>
        <a:buChar char="•"/>
        <a:defRPr sz="1998" kern="1200">
          <a:solidFill>
            <a:schemeClr val="tx1"/>
          </a:solidFill>
          <a:latin typeface="+mn-lt"/>
          <a:ea typeface="+mn-ea"/>
          <a:cs typeface="+mn-cs"/>
        </a:defRPr>
      </a:lvl7pPr>
      <a:lvl8pPr marL="3427914" indent="-228528" algn="l" defTabSz="457055" rtl="0" eaLnBrk="1" latinLnBrk="0" hangingPunct="1">
        <a:spcBef>
          <a:spcPct val="20000"/>
        </a:spcBef>
        <a:buFont typeface="Arial"/>
        <a:buChar char="•"/>
        <a:defRPr sz="1998" kern="1200">
          <a:solidFill>
            <a:schemeClr val="tx1"/>
          </a:solidFill>
          <a:latin typeface="+mn-lt"/>
          <a:ea typeface="+mn-ea"/>
          <a:cs typeface="+mn-cs"/>
        </a:defRPr>
      </a:lvl8pPr>
      <a:lvl9pPr marL="3884969" indent="-228528" algn="l" defTabSz="457055" rtl="0" eaLnBrk="1" latinLnBrk="0" hangingPunct="1">
        <a:spcBef>
          <a:spcPct val="20000"/>
        </a:spcBef>
        <a:buFont typeface="Arial"/>
        <a:buChar char="•"/>
        <a:defRPr sz="1998" kern="1200">
          <a:solidFill>
            <a:schemeClr val="tx1"/>
          </a:solidFill>
          <a:latin typeface="+mn-lt"/>
          <a:ea typeface="+mn-ea"/>
          <a:cs typeface="+mn-cs"/>
        </a:defRPr>
      </a:lvl9pPr>
    </p:bodyStyle>
    <p:otherStyle>
      <a:defPPr>
        <a:defRPr lang="en-US"/>
      </a:defPPr>
      <a:lvl1pPr marL="0" algn="l" defTabSz="457055" rtl="0" eaLnBrk="1" latinLnBrk="0" hangingPunct="1">
        <a:defRPr sz="1800" kern="1200">
          <a:solidFill>
            <a:schemeClr val="tx1"/>
          </a:solidFill>
          <a:latin typeface="+mn-lt"/>
          <a:ea typeface="+mn-ea"/>
          <a:cs typeface="+mn-cs"/>
        </a:defRPr>
      </a:lvl1pPr>
      <a:lvl2pPr marL="457055" algn="l" defTabSz="457055" rtl="0" eaLnBrk="1" latinLnBrk="0" hangingPunct="1">
        <a:defRPr sz="1800" kern="1200">
          <a:solidFill>
            <a:schemeClr val="tx1"/>
          </a:solidFill>
          <a:latin typeface="+mn-lt"/>
          <a:ea typeface="+mn-ea"/>
          <a:cs typeface="+mn-cs"/>
        </a:defRPr>
      </a:lvl2pPr>
      <a:lvl3pPr marL="914111" algn="l" defTabSz="457055" rtl="0" eaLnBrk="1" latinLnBrk="0" hangingPunct="1">
        <a:defRPr sz="1800" kern="1200">
          <a:solidFill>
            <a:schemeClr val="tx1"/>
          </a:solidFill>
          <a:latin typeface="+mn-lt"/>
          <a:ea typeface="+mn-ea"/>
          <a:cs typeface="+mn-cs"/>
        </a:defRPr>
      </a:lvl3pPr>
      <a:lvl4pPr marL="1371166" algn="l" defTabSz="457055" rtl="0" eaLnBrk="1" latinLnBrk="0" hangingPunct="1">
        <a:defRPr sz="1800" kern="1200">
          <a:solidFill>
            <a:schemeClr val="tx1"/>
          </a:solidFill>
          <a:latin typeface="+mn-lt"/>
          <a:ea typeface="+mn-ea"/>
          <a:cs typeface="+mn-cs"/>
        </a:defRPr>
      </a:lvl4pPr>
      <a:lvl5pPr marL="1828221" algn="l" defTabSz="457055" rtl="0" eaLnBrk="1" latinLnBrk="0" hangingPunct="1">
        <a:defRPr sz="1800" kern="1200">
          <a:solidFill>
            <a:schemeClr val="tx1"/>
          </a:solidFill>
          <a:latin typeface="+mn-lt"/>
          <a:ea typeface="+mn-ea"/>
          <a:cs typeface="+mn-cs"/>
        </a:defRPr>
      </a:lvl5pPr>
      <a:lvl6pPr marL="2285275" algn="l" defTabSz="457055" rtl="0" eaLnBrk="1" latinLnBrk="0" hangingPunct="1">
        <a:defRPr sz="1800" kern="1200">
          <a:solidFill>
            <a:schemeClr val="tx1"/>
          </a:solidFill>
          <a:latin typeface="+mn-lt"/>
          <a:ea typeface="+mn-ea"/>
          <a:cs typeface="+mn-cs"/>
        </a:defRPr>
      </a:lvl6pPr>
      <a:lvl7pPr marL="2742332" algn="l" defTabSz="457055" rtl="0" eaLnBrk="1" latinLnBrk="0" hangingPunct="1">
        <a:defRPr sz="1800" kern="1200">
          <a:solidFill>
            <a:schemeClr val="tx1"/>
          </a:solidFill>
          <a:latin typeface="+mn-lt"/>
          <a:ea typeface="+mn-ea"/>
          <a:cs typeface="+mn-cs"/>
        </a:defRPr>
      </a:lvl7pPr>
      <a:lvl8pPr marL="3199386" algn="l" defTabSz="457055" rtl="0" eaLnBrk="1" latinLnBrk="0" hangingPunct="1">
        <a:defRPr sz="1800" kern="1200">
          <a:solidFill>
            <a:schemeClr val="tx1"/>
          </a:solidFill>
          <a:latin typeface="+mn-lt"/>
          <a:ea typeface="+mn-ea"/>
          <a:cs typeface="+mn-cs"/>
        </a:defRPr>
      </a:lvl8pPr>
      <a:lvl9pPr marL="3656441" algn="l" defTabSz="457055"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5" cstate="email">
            <a:extLst>
              <a:ext uri="{28A0092B-C50C-407E-A947-70E740481C1C}">
                <a14:useLocalDpi xmlns:a14="http://schemas.microsoft.com/office/drawing/2010/main" xmlns=""/>
              </a:ext>
            </a:extLst>
          </a:blip>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6" cstate="email">
            <a:extLst>
              <a:ext uri="{28A0092B-C50C-407E-A947-70E740481C1C}">
                <a14:useLocalDpi xmlns:a14="http://schemas.microsoft.com/office/drawing/2010/main" xmlns=""/>
              </a:ext>
            </a:extLst>
          </a:blip>
          <a:stretch>
            <a:fillRect/>
          </a:stretch>
        </p:blipFill>
        <p:spPr>
          <a:xfrm>
            <a:off x="3403342" y="0"/>
            <a:ext cx="10058400" cy="7546840"/>
          </a:xfrm>
          <a:prstGeom prst="rect">
            <a:avLst/>
          </a:prstGeom>
        </p:spPr>
      </p:pic>
      <p:pic>
        <p:nvPicPr>
          <p:cNvPr id="5" name="Picture 4"/>
          <p:cNvPicPr>
            <a:picLocks noChangeAspect="1"/>
          </p:cNvPicPr>
          <p:nvPr userDrawn="1"/>
        </p:nvPicPr>
        <p:blipFill rotWithShape="1">
          <a:blip r:embed="rId17" cstate="screen">
            <a:extLst>
              <a:ext uri="{28A0092B-C50C-407E-A947-70E740481C1C}">
                <a14:useLocalDpi xmlns:a14="http://schemas.microsoft.com/office/drawing/2010/main" xmlns=""/>
              </a:ext>
            </a:extLst>
          </a:blip>
          <a:srcRect l="-5"/>
          <a:stretch/>
        </p:blipFill>
        <p:spPr>
          <a:xfrm>
            <a:off x="10914" y="0"/>
            <a:ext cx="3756645" cy="7546840"/>
          </a:xfrm>
          <a:prstGeom prst="rect">
            <a:avLst/>
          </a:prstGeom>
        </p:spPr>
      </p:pic>
      <p:sp>
        <p:nvSpPr>
          <p:cNvPr id="7" name="Title Placeholder 1"/>
          <p:cNvSpPr>
            <a:spLocks noGrp="1"/>
          </p:cNvSpPr>
          <p:nvPr>
            <p:ph type="title"/>
          </p:nvPr>
        </p:nvSpPr>
        <p:spPr>
          <a:xfrm>
            <a:off x="959702" y="7"/>
            <a:ext cx="11520373" cy="1258887"/>
          </a:xfrm>
          <a:prstGeom prst="rect">
            <a:avLst/>
          </a:prstGeom>
        </p:spPr>
        <p:txBody>
          <a:bodyPr vert="horz" lIns="91440" tIns="45720" rIns="91440" bIns="45720" rtlCol="0" anchor="ctr">
            <a:normAutofit/>
          </a:bodyPr>
          <a:lstStyle/>
          <a:p>
            <a:r>
              <a:rPr lang="en-US" dirty="0"/>
              <a:t>Chapter title</a:t>
            </a:r>
          </a:p>
        </p:txBody>
      </p:sp>
      <p:sp>
        <p:nvSpPr>
          <p:cNvPr id="8" name="Footer Placeholder 7"/>
          <p:cNvSpPr>
            <a:spLocks noGrp="1"/>
          </p:cNvSpPr>
          <p:nvPr>
            <p:ph type="ftr" sz="quarter" idx="3"/>
          </p:nvPr>
        </p:nvSpPr>
        <p:spPr>
          <a:xfrm>
            <a:off x="959701" y="7020197"/>
            <a:ext cx="10656345" cy="401638"/>
          </a:xfrm>
          <a:prstGeom prst="rect">
            <a:avLst/>
          </a:prstGeom>
        </p:spPr>
        <p:txBody>
          <a:bodyPr vert="horz" lIns="91440" tIns="45720" rIns="91440" bIns="45720" rtlCol="0" anchor="ctr"/>
          <a:lstStyle>
            <a:lvl1pPr algn="l">
              <a:defRPr sz="1200">
                <a:solidFill>
                  <a:schemeClr val="bg1"/>
                </a:solidFill>
                <a:latin typeface="+mn-lt"/>
              </a:defRPr>
            </a:lvl1pPr>
          </a:lstStyle>
          <a:p>
            <a:endParaRPr lang="en-US" dirty="0"/>
          </a:p>
        </p:txBody>
      </p:sp>
    </p:spTree>
    <p:extLst>
      <p:ext uri="{BB962C8B-B14F-4D97-AF65-F5344CB8AC3E}">
        <p14:creationId xmlns:p14="http://schemas.microsoft.com/office/powerpoint/2010/main" xmlns="" val="3744584814"/>
      </p:ext>
    </p:extLst>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 id="2147483708" r:id="rId12"/>
    <p:sldLayoutId id="2147483709" r:id="rId13"/>
  </p:sldLayoutIdLst>
  <p:transition>
    <p:split orient="vert"/>
  </p:transition>
  <p:txStyles>
    <p:titleStyle>
      <a:lvl1pPr algn="l" defTabSz="457055" rtl="0" eaLnBrk="1" latinLnBrk="0" hangingPunct="1">
        <a:spcBef>
          <a:spcPct val="0"/>
        </a:spcBef>
        <a:buNone/>
        <a:defRPr sz="3199" kern="1200">
          <a:solidFill>
            <a:srgbClr val="0B3365"/>
          </a:solidFill>
          <a:latin typeface="Calibri"/>
          <a:ea typeface="+mj-ea"/>
          <a:cs typeface="Calibri"/>
        </a:defRPr>
      </a:lvl1pPr>
    </p:titleStyle>
    <p:bodyStyle>
      <a:lvl1pPr marL="342791" indent="-342791" algn="l" defTabSz="457055" rtl="0" eaLnBrk="1" latinLnBrk="0" hangingPunct="1">
        <a:spcBef>
          <a:spcPct val="20000"/>
        </a:spcBef>
        <a:buFont typeface="Arial"/>
        <a:buChar char="•"/>
        <a:defRPr sz="3199" kern="1200">
          <a:solidFill>
            <a:schemeClr val="tx1"/>
          </a:solidFill>
          <a:latin typeface="+mn-lt"/>
          <a:ea typeface="+mn-ea"/>
          <a:cs typeface="+mn-cs"/>
        </a:defRPr>
      </a:lvl1pPr>
      <a:lvl2pPr marL="742715" indent="-285659" algn="l" defTabSz="457055" rtl="0" eaLnBrk="1" latinLnBrk="0" hangingPunct="1">
        <a:spcBef>
          <a:spcPct val="20000"/>
        </a:spcBef>
        <a:buFont typeface="Arial"/>
        <a:buChar char="–"/>
        <a:defRPr sz="2799" kern="1200">
          <a:solidFill>
            <a:schemeClr val="tx1"/>
          </a:solidFill>
          <a:latin typeface="+mn-lt"/>
          <a:ea typeface="+mn-ea"/>
          <a:cs typeface="+mn-cs"/>
        </a:defRPr>
      </a:lvl2pPr>
      <a:lvl3pPr marL="1142639" indent="-228528" algn="l" defTabSz="457055" rtl="0" eaLnBrk="1" latinLnBrk="0" hangingPunct="1">
        <a:spcBef>
          <a:spcPct val="20000"/>
        </a:spcBef>
        <a:buFont typeface="Arial"/>
        <a:buChar char="•"/>
        <a:defRPr sz="2400" kern="1200">
          <a:solidFill>
            <a:schemeClr val="tx1"/>
          </a:solidFill>
          <a:latin typeface="+mn-lt"/>
          <a:ea typeface="+mn-ea"/>
          <a:cs typeface="+mn-cs"/>
        </a:defRPr>
      </a:lvl3pPr>
      <a:lvl4pPr marL="1599693" indent="-228528" algn="l" defTabSz="457055" rtl="0" eaLnBrk="1" latinLnBrk="0" hangingPunct="1">
        <a:spcBef>
          <a:spcPct val="20000"/>
        </a:spcBef>
        <a:buFont typeface="Arial"/>
        <a:buChar char="–"/>
        <a:defRPr sz="1998" kern="1200">
          <a:solidFill>
            <a:schemeClr val="tx1"/>
          </a:solidFill>
          <a:latin typeface="+mn-lt"/>
          <a:ea typeface="+mn-ea"/>
          <a:cs typeface="+mn-cs"/>
        </a:defRPr>
      </a:lvl4pPr>
      <a:lvl5pPr marL="2056748" indent="-228528" algn="l" defTabSz="457055" rtl="0" eaLnBrk="1" latinLnBrk="0" hangingPunct="1">
        <a:spcBef>
          <a:spcPct val="20000"/>
        </a:spcBef>
        <a:buFont typeface="Arial"/>
        <a:buChar char="»"/>
        <a:defRPr sz="1998" kern="1200">
          <a:solidFill>
            <a:schemeClr val="tx1"/>
          </a:solidFill>
          <a:latin typeface="+mn-lt"/>
          <a:ea typeface="+mn-ea"/>
          <a:cs typeface="+mn-cs"/>
        </a:defRPr>
      </a:lvl5pPr>
      <a:lvl6pPr marL="2513804" indent="-228528" algn="l" defTabSz="457055" rtl="0" eaLnBrk="1" latinLnBrk="0" hangingPunct="1">
        <a:spcBef>
          <a:spcPct val="20000"/>
        </a:spcBef>
        <a:buFont typeface="Arial"/>
        <a:buChar char="•"/>
        <a:defRPr sz="1998" kern="1200">
          <a:solidFill>
            <a:schemeClr val="tx1"/>
          </a:solidFill>
          <a:latin typeface="+mn-lt"/>
          <a:ea typeface="+mn-ea"/>
          <a:cs typeface="+mn-cs"/>
        </a:defRPr>
      </a:lvl6pPr>
      <a:lvl7pPr marL="2970859" indent="-228528" algn="l" defTabSz="457055" rtl="0" eaLnBrk="1" latinLnBrk="0" hangingPunct="1">
        <a:spcBef>
          <a:spcPct val="20000"/>
        </a:spcBef>
        <a:buFont typeface="Arial"/>
        <a:buChar char="•"/>
        <a:defRPr sz="1998" kern="1200">
          <a:solidFill>
            <a:schemeClr val="tx1"/>
          </a:solidFill>
          <a:latin typeface="+mn-lt"/>
          <a:ea typeface="+mn-ea"/>
          <a:cs typeface="+mn-cs"/>
        </a:defRPr>
      </a:lvl7pPr>
      <a:lvl8pPr marL="3427914" indent="-228528" algn="l" defTabSz="457055" rtl="0" eaLnBrk="1" latinLnBrk="0" hangingPunct="1">
        <a:spcBef>
          <a:spcPct val="20000"/>
        </a:spcBef>
        <a:buFont typeface="Arial"/>
        <a:buChar char="•"/>
        <a:defRPr sz="1998" kern="1200">
          <a:solidFill>
            <a:schemeClr val="tx1"/>
          </a:solidFill>
          <a:latin typeface="+mn-lt"/>
          <a:ea typeface="+mn-ea"/>
          <a:cs typeface="+mn-cs"/>
        </a:defRPr>
      </a:lvl8pPr>
      <a:lvl9pPr marL="3884969" indent="-228528" algn="l" defTabSz="457055" rtl="0" eaLnBrk="1" latinLnBrk="0" hangingPunct="1">
        <a:spcBef>
          <a:spcPct val="20000"/>
        </a:spcBef>
        <a:buFont typeface="Arial"/>
        <a:buChar char="•"/>
        <a:defRPr sz="1998" kern="1200">
          <a:solidFill>
            <a:schemeClr val="tx1"/>
          </a:solidFill>
          <a:latin typeface="+mn-lt"/>
          <a:ea typeface="+mn-ea"/>
          <a:cs typeface="+mn-cs"/>
        </a:defRPr>
      </a:lvl9pPr>
    </p:bodyStyle>
    <p:otherStyle>
      <a:defPPr>
        <a:defRPr lang="en-US"/>
      </a:defPPr>
      <a:lvl1pPr marL="0" algn="l" defTabSz="457055" rtl="0" eaLnBrk="1" latinLnBrk="0" hangingPunct="1">
        <a:defRPr sz="1800" kern="1200">
          <a:solidFill>
            <a:schemeClr val="tx1"/>
          </a:solidFill>
          <a:latin typeface="+mn-lt"/>
          <a:ea typeface="+mn-ea"/>
          <a:cs typeface="+mn-cs"/>
        </a:defRPr>
      </a:lvl1pPr>
      <a:lvl2pPr marL="457055" algn="l" defTabSz="457055" rtl="0" eaLnBrk="1" latinLnBrk="0" hangingPunct="1">
        <a:defRPr sz="1800" kern="1200">
          <a:solidFill>
            <a:schemeClr val="tx1"/>
          </a:solidFill>
          <a:latin typeface="+mn-lt"/>
          <a:ea typeface="+mn-ea"/>
          <a:cs typeface="+mn-cs"/>
        </a:defRPr>
      </a:lvl2pPr>
      <a:lvl3pPr marL="914111" algn="l" defTabSz="457055" rtl="0" eaLnBrk="1" latinLnBrk="0" hangingPunct="1">
        <a:defRPr sz="1800" kern="1200">
          <a:solidFill>
            <a:schemeClr val="tx1"/>
          </a:solidFill>
          <a:latin typeface="+mn-lt"/>
          <a:ea typeface="+mn-ea"/>
          <a:cs typeface="+mn-cs"/>
        </a:defRPr>
      </a:lvl3pPr>
      <a:lvl4pPr marL="1371166" algn="l" defTabSz="457055" rtl="0" eaLnBrk="1" latinLnBrk="0" hangingPunct="1">
        <a:defRPr sz="1800" kern="1200">
          <a:solidFill>
            <a:schemeClr val="tx1"/>
          </a:solidFill>
          <a:latin typeface="+mn-lt"/>
          <a:ea typeface="+mn-ea"/>
          <a:cs typeface="+mn-cs"/>
        </a:defRPr>
      </a:lvl4pPr>
      <a:lvl5pPr marL="1828221" algn="l" defTabSz="457055" rtl="0" eaLnBrk="1" latinLnBrk="0" hangingPunct="1">
        <a:defRPr sz="1800" kern="1200">
          <a:solidFill>
            <a:schemeClr val="tx1"/>
          </a:solidFill>
          <a:latin typeface="+mn-lt"/>
          <a:ea typeface="+mn-ea"/>
          <a:cs typeface="+mn-cs"/>
        </a:defRPr>
      </a:lvl5pPr>
      <a:lvl6pPr marL="2285275" algn="l" defTabSz="457055" rtl="0" eaLnBrk="1" latinLnBrk="0" hangingPunct="1">
        <a:defRPr sz="1800" kern="1200">
          <a:solidFill>
            <a:schemeClr val="tx1"/>
          </a:solidFill>
          <a:latin typeface="+mn-lt"/>
          <a:ea typeface="+mn-ea"/>
          <a:cs typeface="+mn-cs"/>
        </a:defRPr>
      </a:lvl6pPr>
      <a:lvl7pPr marL="2742332" algn="l" defTabSz="457055" rtl="0" eaLnBrk="1" latinLnBrk="0" hangingPunct="1">
        <a:defRPr sz="1800" kern="1200">
          <a:solidFill>
            <a:schemeClr val="tx1"/>
          </a:solidFill>
          <a:latin typeface="+mn-lt"/>
          <a:ea typeface="+mn-ea"/>
          <a:cs typeface="+mn-cs"/>
        </a:defRPr>
      </a:lvl7pPr>
      <a:lvl8pPr marL="3199386" algn="l" defTabSz="457055" rtl="0" eaLnBrk="1" latinLnBrk="0" hangingPunct="1">
        <a:defRPr sz="1800" kern="1200">
          <a:solidFill>
            <a:schemeClr val="tx1"/>
          </a:solidFill>
          <a:latin typeface="+mn-lt"/>
          <a:ea typeface="+mn-ea"/>
          <a:cs typeface="+mn-cs"/>
        </a:defRPr>
      </a:lvl8pPr>
      <a:lvl9pPr marL="3656441" algn="l" defTabSz="457055"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reserve="1">
  <p:cSld>
    <p:bg>
      <p:bgPr>
        <a:blipFill rotWithShape="1">
          <a:blip r:embed="rId10" cstate="print"/>
          <a:stretch>
            <a:fillRect/>
          </a:stretch>
        </a:blipFill>
        <a:effectLst/>
      </p:bgPr>
    </p:bg>
    <p:spTree>
      <p:nvGrpSpPr>
        <p:cNvPr id="1" name=""/>
        <p:cNvGrpSpPr/>
        <p:nvPr/>
      </p:nvGrpSpPr>
      <p:grpSpPr>
        <a:xfrm>
          <a:off x="0" y="0"/>
          <a:ext cx="0" cy="0"/>
          <a:chOff x="0" y="0"/>
          <a:chExt cx="0" cy="0"/>
        </a:xfrm>
      </p:grpSpPr>
      <p:pic>
        <p:nvPicPr>
          <p:cNvPr id="2" name="Picture 1"/>
          <p:cNvPicPr>
            <a:picLocks noChangeAspect="1"/>
          </p:cNvPicPr>
          <p:nvPr userDrawn="1"/>
        </p:nvPicPr>
        <p:blipFill>
          <a:blip r:embed="rId11" cstate="print">
            <a:extLst>
              <a:ext uri="{28A0092B-C50C-407E-A947-70E740481C1C}">
                <a14:useLocalDpi xmlns:a14="http://schemas.microsoft.com/office/drawing/2010/main" xmlns="" val="0"/>
              </a:ext>
            </a:extLst>
          </a:blip>
          <a:stretch>
            <a:fillRect/>
          </a:stretch>
        </p:blipFill>
        <p:spPr>
          <a:xfrm>
            <a:off x="3403342" y="0"/>
            <a:ext cx="10058399" cy="7546840"/>
          </a:xfrm>
          <a:prstGeom prst="rect">
            <a:avLst/>
          </a:prstGeom>
        </p:spPr>
      </p:pic>
      <p:pic>
        <p:nvPicPr>
          <p:cNvPr id="5" name="Picture 4"/>
          <p:cNvPicPr>
            <a:picLocks noChangeAspect="1"/>
          </p:cNvPicPr>
          <p:nvPr userDrawn="1"/>
        </p:nvPicPr>
        <p:blipFill rotWithShape="1">
          <a:blip r:embed="rId11" cstate="print">
            <a:extLst>
              <a:ext uri="{28A0092B-C50C-407E-A947-70E740481C1C}">
                <a14:useLocalDpi xmlns:a14="http://schemas.microsoft.com/office/drawing/2010/main" xmlns="" val="0"/>
              </a:ext>
            </a:extLst>
          </a:blip>
          <a:srcRect l="-2" r="62653"/>
          <a:stretch/>
        </p:blipFill>
        <p:spPr>
          <a:xfrm>
            <a:off x="10915" y="0"/>
            <a:ext cx="3756645" cy="7546840"/>
          </a:xfrm>
          <a:prstGeom prst="rect">
            <a:avLst/>
          </a:prstGeom>
        </p:spPr>
      </p:pic>
      <p:sp>
        <p:nvSpPr>
          <p:cNvPr id="7" name="Title Placeholder 1"/>
          <p:cNvSpPr>
            <a:spLocks noGrp="1"/>
          </p:cNvSpPr>
          <p:nvPr>
            <p:ph type="title"/>
          </p:nvPr>
        </p:nvSpPr>
        <p:spPr>
          <a:xfrm>
            <a:off x="959703" y="8"/>
            <a:ext cx="11520373" cy="1258887"/>
          </a:xfrm>
          <a:prstGeom prst="rect">
            <a:avLst/>
          </a:prstGeom>
        </p:spPr>
        <p:txBody>
          <a:bodyPr vert="horz" lIns="91440" tIns="45720" rIns="91440" bIns="45720" rtlCol="0" anchor="ctr">
            <a:normAutofit/>
          </a:bodyPr>
          <a:lstStyle/>
          <a:p>
            <a:r>
              <a:rPr lang="en-US" dirty="0"/>
              <a:t>Chapter title</a:t>
            </a:r>
          </a:p>
        </p:txBody>
      </p:sp>
      <p:sp>
        <p:nvSpPr>
          <p:cNvPr id="8" name="Footer Placeholder 7"/>
          <p:cNvSpPr>
            <a:spLocks noGrp="1"/>
          </p:cNvSpPr>
          <p:nvPr>
            <p:ph type="ftr" sz="quarter" idx="3"/>
          </p:nvPr>
        </p:nvSpPr>
        <p:spPr>
          <a:xfrm>
            <a:off x="959702" y="7020197"/>
            <a:ext cx="10656345" cy="401638"/>
          </a:xfrm>
          <a:prstGeom prst="rect">
            <a:avLst/>
          </a:prstGeom>
        </p:spPr>
        <p:txBody>
          <a:bodyPr vert="horz" lIns="91440" tIns="45720" rIns="91440" bIns="45720" rtlCol="0" anchor="ctr"/>
          <a:lstStyle>
            <a:lvl1pPr algn="l">
              <a:defRPr sz="1200">
                <a:solidFill>
                  <a:schemeClr val="bg1"/>
                </a:solidFill>
                <a:latin typeface="+mn-lt"/>
              </a:defRPr>
            </a:lvl1pPr>
          </a:lstStyle>
          <a:p>
            <a:endParaRPr lang="en-US" dirty="0"/>
          </a:p>
        </p:txBody>
      </p:sp>
    </p:spTree>
    <p:extLst>
      <p:ext uri="{BB962C8B-B14F-4D97-AF65-F5344CB8AC3E}">
        <p14:creationId xmlns:p14="http://schemas.microsoft.com/office/powerpoint/2010/main" xmlns="" val="676969563"/>
      </p:ext>
    </p:extLst>
  </p:cSld>
  <p:clrMap bg1="lt1" tx1="dk1" bg2="lt2" tx2="dk2" accent1="accent1" accent2="accent2" accent3="accent3" accent4="accent4" accent5="accent5" accent6="accent6" hlink="hlink" folHlink="folHlink"/>
  <p:sldLayoutIdLst>
    <p:sldLayoutId id="2147483711" r:id="rId1"/>
    <p:sldLayoutId id="2147483712" r:id="rId2"/>
    <p:sldLayoutId id="2147483713" r:id="rId3"/>
    <p:sldLayoutId id="2147483714" r:id="rId4"/>
    <p:sldLayoutId id="2147483715" r:id="rId5"/>
    <p:sldLayoutId id="2147483716" r:id="rId6"/>
    <p:sldLayoutId id="2147483717" r:id="rId7"/>
    <p:sldLayoutId id="2147483718" r:id="rId8"/>
  </p:sldLayoutIdLst>
  <p:transition>
    <p:split orient="vert"/>
  </p:transition>
  <p:txStyles>
    <p:titleStyle>
      <a:lvl1pPr algn="l" defTabSz="457058" rtl="0" eaLnBrk="1" latinLnBrk="0" hangingPunct="1">
        <a:spcBef>
          <a:spcPct val="0"/>
        </a:spcBef>
        <a:buNone/>
        <a:defRPr sz="3199" kern="1200">
          <a:solidFill>
            <a:srgbClr val="0B3365"/>
          </a:solidFill>
          <a:latin typeface="Calibri"/>
          <a:ea typeface="+mj-ea"/>
          <a:cs typeface="Calibri"/>
        </a:defRPr>
      </a:lvl1pPr>
    </p:titleStyle>
    <p:bodyStyle>
      <a:lvl1pPr marL="342793" indent="-342793" algn="l" defTabSz="457058" rtl="0" eaLnBrk="1" latinLnBrk="0" hangingPunct="1">
        <a:spcBef>
          <a:spcPct val="20000"/>
        </a:spcBef>
        <a:buFont typeface="Arial"/>
        <a:buChar char="•"/>
        <a:defRPr sz="3199" kern="1200">
          <a:solidFill>
            <a:schemeClr val="tx1"/>
          </a:solidFill>
          <a:latin typeface="+mn-lt"/>
          <a:ea typeface="+mn-ea"/>
          <a:cs typeface="+mn-cs"/>
        </a:defRPr>
      </a:lvl1pPr>
      <a:lvl2pPr marL="742720" indent="-285661" algn="l" defTabSz="457058" rtl="0" eaLnBrk="1" latinLnBrk="0" hangingPunct="1">
        <a:spcBef>
          <a:spcPct val="20000"/>
        </a:spcBef>
        <a:buFont typeface="Arial"/>
        <a:buChar char="–"/>
        <a:defRPr sz="2799" kern="1200">
          <a:solidFill>
            <a:schemeClr val="tx1"/>
          </a:solidFill>
          <a:latin typeface="+mn-lt"/>
          <a:ea typeface="+mn-ea"/>
          <a:cs typeface="+mn-cs"/>
        </a:defRPr>
      </a:lvl2pPr>
      <a:lvl3pPr marL="1142646" indent="-228530" algn="l" defTabSz="457058" rtl="0" eaLnBrk="1" latinLnBrk="0" hangingPunct="1">
        <a:spcBef>
          <a:spcPct val="20000"/>
        </a:spcBef>
        <a:buFont typeface="Arial"/>
        <a:buChar char="•"/>
        <a:defRPr sz="2400" kern="1200">
          <a:solidFill>
            <a:schemeClr val="tx1"/>
          </a:solidFill>
          <a:latin typeface="+mn-lt"/>
          <a:ea typeface="+mn-ea"/>
          <a:cs typeface="+mn-cs"/>
        </a:defRPr>
      </a:lvl3pPr>
      <a:lvl4pPr marL="1599703" indent="-228530" algn="l" defTabSz="457058" rtl="0" eaLnBrk="1" latinLnBrk="0" hangingPunct="1">
        <a:spcBef>
          <a:spcPct val="20000"/>
        </a:spcBef>
        <a:buFont typeface="Arial"/>
        <a:buChar char="–"/>
        <a:defRPr sz="1998" kern="1200">
          <a:solidFill>
            <a:schemeClr val="tx1"/>
          </a:solidFill>
          <a:latin typeface="+mn-lt"/>
          <a:ea typeface="+mn-ea"/>
          <a:cs typeface="+mn-cs"/>
        </a:defRPr>
      </a:lvl4pPr>
      <a:lvl5pPr marL="2056762" indent="-228530" algn="l" defTabSz="457058" rtl="0" eaLnBrk="1" latinLnBrk="0" hangingPunct="1">
        <a:spcBef>
          <a:spcPct val="20000"/>
        </a:spcBef>
        <a:buFont typeface="Arial"/>
        <a:buChar char="»"/>
        <a:defRPr sz="1998" kern="1200">
          <a:solidFill>
            <a:schemeClr val="tx1"/>
          </a:solidFill>
          <a:latin typeface="+mn-lt"/>
          <a:ea typeface="+mn-ea"/>
          <a:cs typeface="+mn-cs"/>
        </a:defRPr>
      </a:lvl5pPr>
      <a:lvl6pPr marL="2513821" indent="-228530" algn="l" defTabSz="457058" rtl="0" eaLnBrk="1" latinLnBrk="0" hangingPunct="1">
        <a:spcBef>
          <a:spcPct val="20000"/>
        </a:spcBef>
        <a:buFont typeface="Arial"/>
        <a:buChar char="•"/>
        <a:defRPr sz="1998" kern="1200">
          <a:solidFill>
            <a:schemeClr val="tx1"/>
          </a:solidFill>
          <a:latin typeface="+mn-lt"/>
          <a:ea typeface="+mn-ea"/>
          <a:cs typeface="+mn-cs"/>
        </a:defRPr>
      </a:lvl6pPr>
      <a:lvl7pPr marL="2970878" indent="-228530" algn="l" defTabSz="457058" rtl="0" eaLnBrk="1" latinLnBrk="0" hangingPunct="1">
        <a:spcBef>
          <a:spcPct val="20000"/>
        </a:spcBef>
        <a:buFont typeface="Arial"/>
        <a:buChar char="•"/>
        <a:defRPr sz="1998" kern="1200">
          <a:solidFill>
            <a:schemeClr val="tx1"/>
          </a:solidFill>
          <a:latin typeface="+mn-lt"/>
          <a:ea typeface="+mn-ea"/>
          <a:cs typeface="+mn-cs"/>
        </a:defRPr>
      </a:lvl7pPr>
      <a:lvl8pPr marL="3427937" indent="-228530" algn="l" defTabSz="457058" rtl="0" eaLnBrk="1" latinLnBrk="0" hangingPunct="1">
        <a:spcBef>
          <a:spcPct val="20000"/>
        </a:spcBef>
        <a:buFont typeface="Arial"/>
        <a:buChar char="•"/>
        <a:defRPr sz="1998" kern="1200">
          <a:solidFill>
            <a:schemeClr val="tx1"/>
          </a:solidFill>
          <a:latin typeface="+mn-lt"/>
          <a:ea typeface="+mn-ea"/>
          <a:cs typeface="+mn-cs"/>
        </a:defRPr>
      </a:lvl8pPr>
      <a:lvl9pPr marL="3884995" indent="-228530" algn="l" defTabSz="457058" rtl="0" eaLnBrk="1" latinLnBrk="0" hangingPunct="1">
        <a:spcBef>
          <a:spcPct val="20000"/>
        </a:spcBef>
        <a:buFont typeface="Arial"/>
        <a:buChar char="•"/>
        <a:defRPr sz="1998" kern="1200">
          <a:solidFill>
            <a:schemeClr val="tx1"/>
          </a:solidFill>
          <a:latin typeface="+mn-lt"/>
          <a:ea typeface="+mn-ea"/>
          <a:cs typeface="+mn-cs"/>
        </a:defRPr>
      </a:lvl9pPr>
    </p:bodyStyle>
    <p:otherStyle>
      <a:defPPr>
        <a:defRPr lang="en-US"/>
      </a:defPPr>
      <a:lvl1pPr marL="0" algn="l" defTabSz="457058" rtl="0" eaLnBrk="1" latinLnBrk="0" hangingPunct="1">
        <a:defRPr sz="1800" kern="1200">
          <a:solidFill>
            <a:schemeClr val="tx1"/>
          </a:solidFill>
          <a:latin typeface="+mn-lt"/>
          <a:ea typeface="+mn-ea"/>
          <a:cs typeface="+mn-cs"/>
        </a:defRPr>
      </a:lvl1pPr>
      <a:lvl2pPr marL="457058" algn="l" defTabSz="457058" rtl="0" eaLnBrk="1" latinLnBrk="0" hangingPunct="1">
        <a:defRPr sz="1800" kern="1200">
          <a:solidFill>
            <a:schemeClr val="tx1"/>
          </a:solidFill>
          <a:latin typeface="+mn-lt"/>
          <a:ea typeface="+mn-ea"/>
          <a:cs typeface="+mn-cs"/>
        </a:defRPr>
      </a:lvl2pPr>
      <a:lvl3pPr marL="914116" algn="l" defTabSz="457058" rtl="0" eaLnBrk="1" latinLnBrk="0" hangingPunct="1">
        <a:defRPr sz="1800" kern="1200">
          <a:solidFill>
            <a:schemeClr val="tx1"/>
          </a:solidFill>
          <a:latin typeface="+mn-lt"/>
          <a:ea typeface="+mn-ea"/>
          <a:cs typeface="+mn-cs"/>
        </a:defRPr>
      </a:lvl3pPr>
      <a:lvl4pPr marL="1371175" algn="l" defTabSz="457058" rtl="0" eaLnBrk="1" latinLnBrk="0" hangingPunct="1">
        <a:defRPr sz="1800" kern="1200">
          <a:solidFill>
            <a:schemeClr val="tx1"/>
          </a:solidFill>
          <a:latin typeface="+mn-lt"/>
          <a:ea typeface="+mn-ea"/>
          <a:cs typeface="+mn-cs"/>
        </a:defRPr>
      </a:lvl4pPr>
      <a:lvl5pPr marL="1828233" algn="l" defTabSz="457058" rtl="0" eaLnBrk="1" latinLnBrk="0" hangingPunct="1">
        <a:defRPr sz="1800" kern="1200">
          <a:solidFill>
            <a:schemeClr val="tx1"/>
          </a:solidFill>
          <a:latin typeface="+mn-lt"/>
          <a:ea typeface="+mn-ea"/>
          <a:cs typeface="+mn-cs"/>
        </a:defRPr>
      </a:lvl5pPr>
      <a:lvl6pPr marL="2285289" algn="l" defTabSz="457058" rtl="0" eaLnBrk="1" latinLnBrk="0" hangingPunct="1">
        <a:defRPr sz="1800" kern="1200">
          <a:solidFill>
            <a:schemeClr val="tx1"/>
          </a:solidFill>
          <a:latin typeface="+mn-lt"/>
          <a:ea typeface="+mn-ea"/>
          <a:cs typeface="+mn-cs"/>
        </a:defRPr>
      </a:lvl6pPr>
      <a:lvl7pPr marL="2742350" algn="l" defTabSz="457058" rtl="0" eaLnBrk="1" latinLnBrk="0" hangingPunct="1">
        <a:defRPr sz="1800" kern="1200">
          <a:solidFill>
            <a:schemeClr val="tx1"/>
          </a:solidFill>
          <a:latin typeface="+mn-lt"/>
          <a:ea typeface="+mn-ea"/>
          <a:cs typeface="+mn-cs"/>
        </a:defRPr>
      </a:lvl7pPr>
      <a:lvl8pPr marL="3199407" algn="l" defTabSz="457058" rtl="0" eaLnBrk="1" latinLnBrk="0" hangingPunct="1">
        <a:defRPr sz="1800" kern="1200">
          <a:solidFill>
            <a:schemeClr val="tx1"/>
          </a:solidFill>
          <a:latin typeface="+mn-lt"/>
          <a:ea typeface="+mn-ea"/>
          <a:cs typeface="+mn-cs"/>
        </a:defRPr>
      </a:lvl8pPr>
      <a:lvl9pPr marL="3656465" algn="l" defTabSz="457058"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923985" y="402483"/>
            <a:ext cx="11591806" cy="1461188"/>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923985" y="2012414"/>
            <a:ext cx="11591806" cy="4796544"/>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923986" y="7006700"/>
            <a:ext cx="3023949" cy="402483"/>
          </a:xfrm>
          <a:prstGeom prst="rect">
            <a:avLst/>
          </a:prstGeom>
        </p:spPr>
        <p:txBody>
          <a:bodyPr vert="horz" lIns="91440" tIns="45720" rIns="91440" bIns="45720" rtlCol="0" anchor="ctr"/>
          <a:lstStyle>
            <a:lvl1pPr algn="l">
              <a:defRPr sz="1323">
                <a:solidFill>
                  <a:schemeClr val="tx1">
                    <a:tint val="75000"/>
                  </a:schemeClr>
                </a:solidFill>
              </a:defRPr>
            </a:lvl1pPr>
          </a:lstStyle>
          <a:p>
            <a:fld id="{CB31EA4B-E8AF-45AB-A9E4-8AA0E7684E73}" type="datetimeFigureOut">
              <a:rPr lang="en-GB" smtClean="0"/>
              <a:pPr/>
              <a:t>03/04/2019</a:t>
            </a:fld>
            <a:endParaRPr lang="en-GB"/>
          </a:p>
        </p:txBody>
      </p:sp>
      <p:sp>
        <p:nvSpPr>
          <p:cNvPr id="5" name="Footer Placeholder 4"/>
          <p:cNvSpPr>
            <a:spLocks noGrp="1"/>
          </p:cNvSpPr>
          <p:nvPr>
            <p:ph type="ftr" sz="quarter" idx="3"/>
          </p:nvPr>
        </p:nvSpPr>
        <p:spPr>
          <a:xfrm>
            <a:off x="4451926" y="7006700"/>
            <a:ext cx="4535924" cy="402483"/>
          </a:xfrm>
          <a:prstGeom prst="rect">
            <a:avLst/>
          </a:prstGeom>
        </p:spPr>
        <p:txBody>
          <a:bodyPr vert="horz" lIns="91440" tIns="45720" rIns="91440" bIns="45720" rtlCol="0" anchor="ctr"/>
          <a:lstStyle>
            <a:lvl1pPr algn="ctr">
              <a:defRPr sz="1323">
                <a:solidFill>
                  <a:schemeClr val="tx1">
                    <a:tint val="75000"/>
                  </a:schemeClr>
                </a:solidFill>
              </a:defRPr>
            </a:lvl1pPr>
          </a:lstStyle>
          <a:p>
            <a:endParaRPr lang="en-GB"/>
          </a:p>
        </p:txBody>
      </p:sp>
      <p:sp>
        <p:nvSpPr>
          <p:cNvPr id="6" name="Slide Number Placeholder 5"/>
          <p:cNvSpPr>
            <a:spLocks noGrp="1"/>
          </p:cNvSpPr>
          <p:nvPr>
            <p:ph type="sldNum" sz="quarter" idx="4"/>
          </p:nvPr>
        </p:nvSpPr>
        <p:spPr>
          <a:xfrm>
            <a:off x="9491841" y="7006700"/>
            <a:ext cx="3023949" cy="402483"/>
          </a:xfrm>
          <a:prstGeom prst="rect">
            <a:avLst/>
          </a:prstGeom>
        </p:spPr>
        <p:txBody>
          <a:bodyPr vert="horz" lIns="91440" tIns="45720" rIns="91440" bIns="45720" rtlCol="0" anchor="ctr"/>
          <a:lstStyle>
            <a:lvl1pPr algn="r">
              <a:defRPr sz="1323">
                <a:solidFill>
                  <a:schemeClr val="tx1">
                    <a:tint val="75000"/>
                  </a:schemeClr>
                </a:solidFill>
              </a:defRPr>
            </a:lvl1pPr>
          </a:lstStyle>
          <a:p>
            <a:fld id="{352B6939-D377-4687-ACD7-A3FA08A4DB8D}" type="slidenum">
              <a:rPr lang="en-GB" smtClean="0"/>
              <a:pPr/>
              <a:t>‹nr.›</a:t>
            </a:fld>
            <a:endParaRPr lang="en-GB"/>
          </a:p>
        </p:txBody>
      </p:sp>
    </p:spTree>
    <p:extLst>
      <p:ext uri="{BB962C8B-B14F-4D97-AF65-F5344CB8AC3E}">
        <p14:creationId xmlns:p14="http://schemas.microsoft.com/office/powerpoint/2010/main" xmlns="" val="3766011669"/>
      </p:ext>
    </p:extLst>
  </p:cSld>
  <p:clrMap bg1="lt1" tx1="dk1" bg2="lt2" tx2="dk2" accent1="accent1" accent2="accent2" accent3="accent3" accent4="accent4" accent5="accent5" accent6="accent6" hlink="hlink" folHlink="folHlink"/>
  <p:sldLayoutIdLst>
    <p:sldLayoutId id="2147483720" r:id="rId1"/>
    <p:sldLayoutId id="2147483721" r:id="rId2"/>
    <p:sldLayoutId id="2147483722" r:id="rId3"/>
    <p:sldLayoutId id="2147483723" r:id="rId4"/>
    <p:sldLayoutId id="2147483724" r:id="rId5"/>
    <p:sldLayoutId id="2147483725" r:id="rId6"/>
    <p:sldLayoutId id="2147483726" r:id="rId7"/>
    <p:sldLayoutId id="2147483727" r:id="rId8"/>
    <p:sldLayoutId id="2147483728" r:id="rId9"/>
    <p:sldLayoutId id="2147483729" r:id="rId10"/>
    <p:sldLayoutId id="2147483730" r:id="rId11"/>
    <p:sldLayoutId id="2147483731" r:id="rId12"/>
    <p:sldLayoutId id="2147483732" r:id="rId13"/>
  </p:sldLayoutIdLst>
  <p:transition>
    <p:split orient="vert"/>
  </p:transition>
  <p:txStyles>
    <p:titleStyle>
      <a:lvl1pPr algn="l" defTabSz="1007950" rtl="0" eaLnBrk="1" latinLnBrk="0" hangingPunct="1">
        <a:lnSpc>
          <a:spcPct val="90000"/>
        </a:lnSpc>
        <a:spcBef>
          <a:spcPct val="0"/>
        </a:spcBef>
        <a:buNone/>
        <a:defRPr sz="4850" kern="1200">
          <a:solidFill>
            <a:schemeClr val="tx1"/>
          </a:solidFill>
          <a:latin typeface="+mj-lt"/>
          <a:ea typeface="+mj-ea"/>
          <a:cs typeface="+mj-cs"/>
        </a:defRPr>
      </a:lvl1pPr>
    </p:titleStyle>
    <p:bodyStyle>
      <a:lvl1pPr marL="251988" indent="-251988" algn="l" defTabSz="1007950" rtl="0" eaLnBrk="1" latinLnBrk="0" hangingPunct="1">
        <a:lnSpc>
          <a:spcPct val="90000"/>
        </a:lnSpc>
        <a:spcBef>
          <a:spcPts val="1102"/>
        </a:spcBef>
        <a:buFont typeface="Arial" panose="020B0604020202020204" pitchFamily="34" charset="0"/>
        <a:buChar char="•"/>
        <a:defRPr sz="3086" kern="1200">
          <a:solidFill>
            <a:schemeClr val="tx1"/>
          </a:solidFill>
          <a:latin typeface="+mn-lt"/>
          <a:ea typeface="+mn-ea"/>
          <a:cs typeface="+mn-cs"/>
        </a:defRPr>
      </a:lvl1pPr>
      <a:lvl2pPr marL="755962" indent="-251988" algn="l" defTabSz="1007950" rtl="0" eaLnBrk="1" latinLnBrk="0" hangingPunct="1">
        <a:lnSpc>
          <a:spcPct val="90000"/>
        </a:lnSpc>
        <a:spcBef>
          <a:spcPts val="551"/>
        </a:spcBef>
        <a:buFont typeface="Arial" panose="020B0604020202020204" pitchFamily="34" charset="0"/>
        <a:buChar char="•"/>
        <a:defRPr sz="2646" kern="1200">
          <a:solidFill>
            <a:schemeClr val="tx1"/>
          </a:solidFill>
          <a:latin typeface="+mn-lt"/>
          <a:ea typeface="+mn-ea"/>
          <a:cs typeface="+mn-cs"/>
        </a:defRPr>
      </a:lvl2pPr>
      <a:lvl3pPr marL="1259938" indent="-251988" algn="l" defTabSz="1007950" rtl="0" eaLnBrk="1" latinLnBrk="0" hangingPunct="1">
        <a:lnSpc>
          <a:spcPct val="90000"/>
        </a:lnSpc>
        <a:spcBef>
          <a:spcPts val="551"/>
        </a:spcBef>
        <a:buFont typeface="Arial" panose="020B0604020202020204" pitchFamily="34" charset="0"/>
        <a:buChar char="•"/>
        <a:defRPr sz="2205" kern="1200">
          <a:solidFill>
            <a:schemeClr val="tx1"/>
          </a:solidFill>
          <a:latin typeface="+mn-lt"/>
          <a:ea typeface="+mn-ea"/>
          <a:cs typeface="+mn-cs"/>
        </a:defRPr>
      </a:lvl3pPr>
      <a:lvl4pPr marL="1763911" indent="-251988" algn="l" defTabSz="1007950"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4pPr>
      <a:lvl5pPr marL="2267886" indent="-251988" algn="l" defTabSz="1007950"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5pPr>
      <a:lvl6pPr marL="2771862" indent="-251988" algn="l" defTabSz="1007950"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6pPr>
      <a:lvl7pPr marL="3275836" indent="-251988" algn="l" defTabSz="1007950"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7pPr>
      <a:lvl8pPr marL="3779812" indent="-251988" algn="l" defTabSz="1007950"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8pPr>
      <a:lvl9pPr marL="4283786" indent="-251988" algn="l" defTabSz="1007950" rtl="0" eaLnBrk="1" latinLnBrk="0" hangingPunct="1">
        <a:lnSpc>
          <a:spcPct val="90000"/>
        </a:lnSpc>
        <a:spcBef>
          <a:spcPts val="551"/>
        </a:spcBef>
        <a:buFont typeface="Arial" panose="020B0604020202020204" pitchFamily="34" charset="0"/>
        <a:buChar char="•"/>
        <a:defRPr sz="1984" kern="1200">
          <a:solidFill>
            <a:schemeClr val="tx1"/>
          </a:solidFill>
          <a:latin typeface="+mn-lt"/>
          <a:ea typeface="+mn-ea"/>
          <a:cs typeface="+mn-cs"/>
        </a:defRPr>
      </a:lvl9pPr>
    </p:bodyStyle>
    <p:otherStyle>
      <a:defPPr>
        <a:defRPr lang="en-US"/>
      </a:defPPr>
      <a:lvl1pPr marL="0" algn="l" defTabSz="1007950" rtl="0" eaLnBrk="1" latinLnBrk="0" hangingPunct="1">
        <a:defRPr sz="1984" kern="1200">
          <a:solidFill>
            <a:schemeClr val="tx1"/>
          </a:solidFill>
          <a:latin typeface="+mn-lt"/>
          <a:ea typeface="+mn-ea"/>
          <a:cs typeface="+mn-cs"/>
        </a:defRPr>
      </a:lvl1pPr>
      <a:lvl2pPr marL="503975" algn="l" defTabSz="1007950" rtl="0" eaLnBrk="1" latinLnBrk="0" hangingPunct="1">
        <a:defRPr sz="1984" kern="1200">
          <a:solidFill>
            <a:schemeClr val="tx1"/>
          </a:solidFill>
          <a:latin typeface="+mn-lt"/>
          <a:ea typeface="+mn-ea"/>
          <a:cs typeface="+mn-cs"/>
        </a:defRPr>
      </a:lvl2pPr>
      <a:lvl3pPr marL="1007950" algn="l" defTabSz="1007950" rtl="0" eaLnBrk="1" latinLnBrk="0" hangingPunct="1">
        <a:defRPr sz="1984" kern="1200">
          <a:solidFill>
            <a:schemeClr val="tx1"/>
          </a:solidFill>
          <a:latin typeface="+mn-lt"/>
          <a:ea typeface="+mn-ea"/>
          <a:cs typeface="+mn-cs"/>
        </a:defRPr>
      </a:lvl3pPr>
      <a:lvl4pPr marL="1511925" algn="l" defTabSz="1007950" rtl="0" eaLnBrk="1" latinLnBrk="0" hangingPunct="1">
        <a:defRPr sz="1984" kern="1200">
          <a:solidFill>
            <a:schemeClr val="tx1"/>
          </a:solidFill>
          <a:latin typeface="+mn-lt"/>
          <a:ea typeface="+mn-ea"/>
          <a:cs typeface="+mn-cs"/>
        </a:defRPr>
      </a:lvl4pPr>
      <a:lvl5pPr marL="2015899" algn="l" defTabSz="1007950" rtl="0" eaLnBrk="1" latinLnBrk="0" hangingPunct="1">
        <a:defRPr sz="1984" kern="1200">
          <a:solidFill>
            <a:schemeClr val="tx1"/>
          </a:solidFill>
          <a:latin typeface="+mn-lt"/>
          <a:ea typeface="+mn-ea"/>
          <a:cs typeface="+mn-cs"/>
        </a:defRPr>
      </a:lvl5pPr>
      <a:lvl6pPr marL="2519874" algn="l" defTabSz="1007950" rtl="0" eaLnBrk="1" latinLnBrk="0" hangingPunct="1">
        <a:defRPr sz="1984" kern="1200">
          <a:solidFill>
            <a:schemeClr val="tx1"/>
          </a:solidFill>
          <a:latin typeface="+mn-lt"/>
          <a:ea typeface="+mn-ea"/>
          <a:cs typeface="+mn-cs"/>
        </a:defRPr>
      </a:lvl6pPr>
      <a:lvl7pPr marL="3023849" algn="l" defTabSz="1007950" rtl="0" eaLnBrk="1" latinLnBrk="0" hangingPunct="1">
        <a:defRPr sz="1984" kern="1200">
          <a:solidFill>
            <a:schemeClr val="tx1"/>
          </a:solidFill>
          <a:latin typeface="+mn-lt"/>
          <a:ea typeface="+mn-ea"/>
          <a:cs typeface="+mn-cs"/>
        </a:defRPr>
      </a:lvl7pPr>
      <a:lvl8pPr marL="3527824" algn="l" defTabSz="1007950" rtl="0" eaLnBrk="1" latinLnBrk="0" hangingPunct="1">
        <a:defRPr sz="1984" kern="1200">
          <a:solidFill>
            <a:schemeClr val="tx1"/>
          </a:solidFill>
          <a:latin typeface="+mn-lt"/>
          <a:ea typeface="+mn-ea"/>
          <a:cs typeface="+mn-cs"/>
        </a:defRPr>
      </a:lvl8pPr>
      <a:lvl9pPr marL="4031799" algn="l" defTabSz="1007950" rtl="0" eaLnBrk="1" latinLnBrk="0" hangingPunct="1">
        <a:defRPr sz="1984"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3" Type="http://schemas.openxmlformats.org/officeDocument/2006/relationships/image" Target="../media/image47.jpeg"/><Relationship Id="rId2" Type="http://schemas.openxmlformats.org/officeDocument/2006/relationships/image" Target="../media/image46.jpeg"/><Relationship Id="rId1" Type="http://schemas.openxmlformats.org/officeDocument/2006/relationships/slideLayout" Target="../slideLayouts/slideLayout20.xml"/></Relationships>
</file>

<file path=ppt/slides/_rels/slide11.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image" Target="../media/image48.jpeg"/><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image" Target="../media/image50.jpeg"/><Relationship Id="rId1" Type="http://schemas.openxmlformats.org/officeDocument/2006/relationships/slideLayout" Target="../slideLayouts/slideLayout20.xml"/><Relationship Id="rId6" Type="http://schemas.openxmlformats.org/officeDocument/2006/relationships/image" Target="../media/image54.png"/><Relationship Id="rId5" Type="http://schemas.openxmlformats.org/officeDocument/2006/relationships/image" Target="../media/image53.jpeg"/><Relationship Id="rId4" Type="http://schemas.openxmlformats.org/officeDocument/2006/relationships/image" Target="../media/image52.png"/></Relationships>
</file>

<file path=ppt/slides/_rels/slide13.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0.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8.xml"/></Relationships>
</file>

<file path=ppt/slides/_rels/slide16.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0.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9.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10.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3" Type="http://schemas.openxmlformats.org/officeDocument/2006/relationships/image" Target="../media/image60.jpeg"/><Relationship Id="rId2" Type="http://schemas.openxmlformats.org/officeDocument/2006/relationships/image" Target="../media/image59.png"/><Relationship Id="rId1" Type="http://schemas.openxmlformats.org/officeDocument/2006/relationships/slideLayout" Target="../slideLayouts/slideLayout18.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22.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image" Target="../media/image61.png"/><Relationship Id="rId1" Type="http://schemas.openxmlformats.org/officeDocument/2006/relationships/slideLayout" Target="../slideLayouts/slideLayout10.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9.xml"/></Relationships>
</file>

<file path=ppt/slides/_rels/slide2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image" Target="../media/image63.jpeg"/><Relationship Id="rId1" Type="http://schemas.openxmlformats.org/officeDocument/2006/relationships/slideLayout" Target="../slideLayouts/slideLayout10.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4.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8.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7.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image" Target="../media/image67.png"/><Relationship Id="rId1" Type="http://schemas.openxmlformats.org/officeDocument/2006/relationships/slideLayout" Target="../slideLayouts/slideLayout17.xml"/></Relationships>
</file>

<file path=ppt/slides/_rels/slide31.xml.rels><?xml version="1.0" encoding="UTF-8" standalone="yes"?>
<Relationships xmlns="http://schemas.openxmlformats.org/package/2006/relationships"><Relationship Id="rId2" Type="http://schemas.openxmlformats.org/officeDocument/2006/relationships/image" Target="../media/image68.png"/><Relationship Id="rId1" Type="http://schemas.openxmlformats.org/officeDocument/2006/relationships/slideLayout" Target="../slideLayouts/slideLayout1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19.xml"/></Relationships>
</file>

<file path=ppt/slides/_rels/slide33.xml.rels><?xml version="1.0" encoding="UTF-8" standalone="yes"?>
<Relationships xmlns="http://schemas.openxmlformats.org/package/2006/relationships"><Relationship Id="rId3" Type="http://schemas.openxmlformats.org/officeDocument/2006/relationships/image" Target="../media/image70.tiff"/><Relationship Id="rId2" Type="http://schemas.openxmlformats.org/officeDocument/2006/relationships/image" Target="../media/image69.tiff"/><Relationship Id="rId1" Type="http://schemas.openxmlformats.org/officeDocument/2006/relationships/slideLayout" Target="../slideLayouts/slideLayout17.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5.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17.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3" Type="http://schemas.openxmlformats.org/officeDocument/2006/relationships/image" Target="../media/image72.jpeg"/><Relationship Id="rId2" Type="http://schemas.openxmlformats.org/officeDocument/2006/relationships/notesSlide" Target="../notesSlides/notesSlide9.xml"/><Relationship Id="rId1" Type="http://schemas.openxmlformats.org/officeDocument/2006/relationships/slideLayout" Target="../slideLayouts/slideLayout52.xml"/></Relationships>
</file>

<file path=ppt/slides/_rels/slide38.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9.xml"/></Relationships>
</file>

<file path=ppt/slides/_rels/slide39.xml.rels><?xml version="1.0" encoding="UTF-8" standalone="yes"?>
<Relationships xmlns="http://schemas.openxmlformats.org/package/2006/relationships"><Relationship Id="rId2" Type="http://schemas.openxmlformats.org/officeDocument/2006/relationships/image" Target="../media/image73.png"/><Relationship Id="rId1" Type="http://schemas.openxmlformats.org/officeDocument/2006/relationships/slideLayout" Target="../slideLayouts/slideLayout16.xml"/></Relationships>
</file>

<file path=ppt/slides/_rels/slide4.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0.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1.xml.rels><?xml version="1.0" encoding="UTF-8" standalone="yes"?>
<Relationships xmlns="http://schemas.openxmlformats.org/package/2006/relationships"><Relationship Id="rId3" Type="http://schemas.openxmlformats.org/officeDocument/2006/relationships/image" Target="../media/image75.jpeg"/><Relationship Id="rId7" Type="http://schemas.openxmlformats.org/officeDocument/2006/relationships/image" Target="../media/image79.png"/><Relationship Id="rId2" Type="http://schemas.openxmlformats.org/officeDocument/2006/relationships/image" Target="../media/image74.jpeg"/><Relationship Id="rId1" Type="http://schemas.openxmlformats.org/officeDocument/2006/relationships/slideLayout" Target="../slideLayouts/slideLayout28.xml"/><Relationship Id="rId6" Type="http://schemas.openxmlformats.org/officeDocument/2006/relationships/image" Target="../media/image78.png"/><Relationship Id="rId5" Type="http://schemas.openxmlformats.org/officeDocument/2006/relationships/image" Target="../media/image77.jpeg"/><Relationship Id="rId4" Type="http://schemas.openxmlformats.org/officeDocument/2006/relationships/image" Target="../media/image76.png"/></Relationships>
</file>

<file path=ppt/slides/_rels/slide42.xml.rels><?xml version="1.0" encoding="UTF-8" standalone="yes"?>
<Relationships xmlns="http://schemas.openxmlformats.org/package/2006/relationships"><Relationship Id="rId3" Type="http://schemas.openxmlformats.org/officeDocument/2006/relationships/image" Target="../media/image81.jpeg"/><Relationship Id="rId2" Type="http://schemas.openxmlformats.org/officeDocument/2006/relationships/image" Target="../media/image80.png"/><Relationship Id="rId1" Type="http://schemas.openxmlformats.org/officeDocument/2006/relationships/slideLayout" Target="../slideLayouts/slideLayout16.xml"/></Relationships>
</file>

<file path=ppt/slides/_rels/slide43.xml.rels><?xml version="1.0" encoding="UTF-8" standalone="yes"?>
<Relationships xmlns="http://schemas.openxmlformats.org/package/2006/relationships"><Relationship Id="rId2" Type="http://schemas.openxmlformats.org/officeDocument/2006/relationships/image" Target="../media/image82.png"/><Relationship Id="rId1" Type="http://schemas.openxmlformats.org/officeDocument/2006/relationships/slideLayout" Target="../slideLayouts/slideLayout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0.xml"/></Relationships>
</file>

<file path=ppt/slides/_rels/slide46.xml.rels><?xml version="1.0" encoding="UTF-8" standalone="yes"?>
<Relationships xmlns="http://schemas.openxmlformats.org/package/2006/relationships"><Relationship Id="rId2" Type="http://schemas.openxmlformats.org/officeDocument/2006/relationships/image" Target="../media/image83.png"/><Relationship Id="rId1" Type="http://schemas.openxmlformats.org/officeDocument/2006/relationships/slideLayout" Target="../slideLayouts/slideLayout16.xml"/></Relationships>
</file>

<file path=ppt/slides/_rels/slide47.xml.rels><?xml version="1.0" encoding="UTF-8" standalone="yes"?>
<Relationships xmlns="http://schemas.openxmlformats.org/package/2006/relationships"><Relationship Id="rId3" Type="http://schemas.openxmlformats.org/officeDocument/2006/relationships/image" Target="../media/image85.jpeg"/><Relationship Id="rId2" Type="http://schemas.openxmlformats.org/officeDocument/2006/relationships/image" Target="../media/image84.png"/><Relationship Id="rId1" Type="http://schemas.openxmlformats.org/officeDocument/2006/relationships/slideLayout" Target="../slideLayouts/slideLayout1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2.xml"/><Relationship Id="rId1" Type="http://schemas.openxmlformats.org/officeDocument/2006/relationships/slideLayout" Target="../slideLayouts/slideLayout31.xml"/><Relationship Id="rId4" Type="http://schemas.openxmlformats.org/officeDocument/2006/relationships/image" Target="../media/image17.png"/></Relationships>
</file>

<file path=ppt/slides/_rels/slide50.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40.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2.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9.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0.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8.xml.rels><?xml version="1.0" encoding="UTF-8" standalone="yes"?>
<Relationships xmlns="http://schemas.openxmlformats.org/package/2006/relationships"><Relationship Id="rId3" Type="http://schemas.openxmlformats.org/officeDocument/2006/relationships/image" Target="../media/image90.png"/><Relationship Id="rId2" Type="http://schemas.openxmlformats.org/officeDocument/2006/relationships/image" Target="../media/image89.png"/><Relationship Id="rId1" Type="http://schemas.openxmlformats.org/officeDocument/2006/relationships/slideLayout" Target="../slideLayouts/slideLayout20.xml"/><Relationship Id="rId5" Type="http://schemas.openxmlformats.org/officeDocument/2006/relationships/image" Target="../media/image92.png"/><Relationship Id="rId4" Type="http://schemas.openxmlformats.org/officeDocument/2006/relationships/image" Target="../media/image91.png"/></Relationships>
</file>

<file path=ppt/slides/_rels/slide59.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8" Type="http://schemas.openxmlformats.org/officeDocument/2006/relationships/image" Target="../media/image24.jpeg"/><Relationship Id="rId13" Type="http://schemas.openxmlformats.org/officeDocument/2006/relationships/image" Target="../media/image29.jpeg"/><Relationship Id="rId18" Type="http://schemas.openxmlformats.org/officeDocument/2006/relationships/image" Target="../media/image34.jpeg"/><Relationship Id="rId3" Type="http://schemas.openxmlformats.org/officeDocument/2006/relationships/image" Target="../media/image19.jpeg"/><Relationship Id="rId7" Type="http://schemas.openxmlformats.org/officeDocument/2006/relationships/image" Target="../media/image23.jpeg"/><Relationship Id="rId12" Type="http://schemas.openxmlformats.org/officeDocument/2006/relationships/image" Target="../media/image28.jpeg"/><Relationship Id="rId17" Type="http://schemas.openxmlformats.org/officeDocument/2006/relationships/image" Target="../media/image33.jpeg"/><Relationship Id="rId2" Type="http://schemas.openxmlformats.org/officeDocument/2006/relationships/image" Target="../media/image18.jpeg"/><Relationship Id="rId16" Type="http://schemas.openxmlformats.org/officeDocument/2006/relationships/image" Target="../media/image32.jpeg"/><Relationship Id="rId20" Type="http://schemas.openxmlformats.org/officeDocument/2006/relationships/image" Target="../media/image36.jpeg"/><Relationship Id="rId1" Type="http://schemas.openxmlformats.org/officeDocument/2006/relationships/slideLayout" Target="../slideLayouts/slideLayout41.xml"/><Relationship Id="rId6" Type="http://schemas.openxmlformats.org/officeDocument/2006/relationships/image" Target="../media/image22.jpeg"/><Relationship Id="rId11" Type="http://schemas.openxmlformats.org/officeDocument/2006/relationships/image" Target="../media/image27.jpeg"/><Relationship Id="rId5" Type="http://schemas.openxmlformats.org/officeDocument/2006/relationships/image" Target="../media/image21.jpeg"/><Relationship Id="rId15" Type="http://schemas.openxmlformats.org/officeDocument/2006/relationships/image" Target="../media/image31.jpeg"/><Relationship Id="rId10" Type="http://schemas.openxmlformats.org/officeDocument/2006/relationships/image" Target="../media/image26.jpeg"/><Relationship Id="rId19" Type="http://schemas.openxmlformats.org/officeDocument/2006/relationships/image" Target="../media/image35.jpeg"/><Relationship Id="rId4" Type="http://schemas.openxmlformats.org/officeDocument/2006/relationships/image" Target="../media/image20.jpeg"/><Relationship Id="rId9" Type="http://schemas.openxmlformats.org/officeDocument/2006/relationships/image" Target="../media/image25.jpeg"/><Relationship Id="rId14" Type="http://schemas.openxmlformats.org/officeDocument/2006/relationships/image" Target="../media/image30.jpe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61.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28.xml"/></Relationships>
</file>

<file path=ppt/slides/_rels/slide62.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0.xml"/></Relationships>
</file>

<file path=ppt/slides/_rels/slide63.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9.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35.xml"/></Relationships>
</file>

<file path=ppt/slides/_rels/slide8.xml.rels><?xml version="1.0" encoding="UTF-8" standalone="yes"?>
<Relationships xmlns="http://schemas.openxmlformats.org/package/2006/relationships"><Relationship Id="rId8" Type="http://schemas.openxmlformats.org/officeDocument/2006/relationships/image" Target="../media/image43.jpeg"/><Relationship Id="rId3" Type="http://schemas.openxmlformats.org/officeDocument/2006/relationships/image" Target="../media/image38.jpeg"/><Relationship Id="rId7" Type="http://schemas.openxmlformats.org/officeDocument/2006/relationships/image" Target="../media/image42.jpeg"/><Relationship Id="rId2" Type="http://schemas.openxmlformats.org/officeDocument/2006/relationships/notesSlide" Target="../notesSlides/notesSlide3.xml"/><Relationship Id="rId1" Type="http://schemas.openxmlformats.org/officeDocument/2006/relationships/slideLayout" Target="../slideLayouts/slideLayout28.xml"/><Relationship Id="rId6" Type="http://schemas.openxmlformats.org/officeDocument/2006/relationships/image" Target="../media/image41.gif"/><Relationship Id="rId5" Type="http://schemas.openxmlformats.org/officeDocument/2006/relationships/image" Target="../media/image40.jpeg"/><Relationship Id="rId10" Type="http://schemas.openxmlformats.org/officeDocument/2006/relationships/image" Target="../media/image45.jpeg"/><Relationship Id="rId4" Type="http://schemas.openxmlformats.org/officeDocument/2006/relationships/image" Target="../media/image39.gif"/><Relationship Id="rId9" Type="http://schemas.openxmlformats.org/officeDocument/2006/relationships/image" Target="../media/image44.jpeg"/></Relationships>
</file>

<file path=ppt/slides/_rels/slide9.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4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kstvak 1">
            <a:extLst>
              <a:ext uri="{FF2B5EF4-FFF2-40B4-BE49-F238E27FC236}">
                <a16:creationId xmlns:a16="http://schemas.microsoft.com/office/drawing/2014/main" xmlns="" id="{9BBB40A6-23EC-4517-A652-0D5F600CBF6C}"/>
              </a:ext>
            </a:extLst>
          </p:cNvPr>
          <p:cNvSpPr txBox="1"/>
          <p:nvPr/>
        </p:nvSpPr>
        <p:spPr>
          <a:xfrm>
            <a:off x="4715110" y="179437"/>
            <a:ext cx="4392488" cy="722057"/>
          </a:xfrm>
          <a:prstGeom prst="rect">
            <a:avLst/>
          </a:prstGeom>
          <a:noFill/>
        </p:spPr>
        <p:txBody>
          <a:bodyPr wrap="square" rtlCol="0">
            <a:spAutoFit/>
          </a:bodyPr>
          <a:lstStyle/>
          <a:p>
            <a:r>
              <a:rPr lang="nl-NL" sz="4400" dirty="0">
                <a:solidFill>
                  <a:srgbClr val="C00000"/>
                </a:solidFill>
              </a:rPr>
              <a:t>Visserij en </a:t>
            </a:r>
            <a:r>
              <a:rPr lang="nl-NL" sz="4400" dirty="0" err="1">
                <a:solidFill>
                  <a:srgbClr val="C00000"/>
                </a:solidFill>
              </a:rPr>
              <a:t>Brexit</a:t>
            </a:r>
            <a:endParaRPr lang="en-US" sz="4400" dirty="0">
              <a:solidFill>
                <a:srgbClr val="C00000"/>
              </a:solidFill>
            </a:endParaRPr>
          </a:p>
        </p:txBody>
      </p:sp>
      <p:sp>
        <p:nvSpPr>
          <p:cNvPr id="3" name="Tekstvak 2">
            <a:extLst>
              <a:ext uri="{FF2B5EF4-FFF2-40B4-BE49-F238E27FC236}">
                <a16:creationId xmlns:a16="http://schemas.microsoft.com/office/drawing/2014/main" xmlns="" id="{450F843F-0DCD-446E-94B9-3BCA5AC96E03}"/>
              </a:ext>
            </a:extLst>
          </p:cNvPr>
          <p:cNvSpPr txBox="1"/>
          <p:nvPr/>
        </p:nvSpPr>
        <p:spPr>
          <a:xfrm>
            <a:off x="383183" y="4355901"/>
            <a:ext cx="3240360" cy="779316"/>
          </a:xfrm>
          <a:prstGeom prst="rect">
            <a:avLst/>
          </a:prstGeom>
          <a:noFill/>
          <a:ln w="28575">
            <a:solidFill>
              <a:srgbClr val="002060"/>
            </a:solidFill>
          </a:ln>
        </p:spPr>
        <p:txBody>
          <a:bodyPr wrap="square" rtlCol="0">
            <a:spAutoFit/>
          </a:bodyPr>
          <a:lstStyle/>
          <a:p>
            <a:pPr algn="ctr"/>
            <a:r>
              <a:rPr lang="nl-NL" sz="2400" dirty="0">
                <a:solidFill>
                  <a:srgbClr val="002060"/>
                </a:solidFill>
                <a:latin typeface="Calibri" panose="020F0502020204030204" pitchFamily="34" charset="0"/>
                <a:cs typeface="Calibri" panose="020F0502020204030204" pitchFamily="34" charset="0"/>
              </a:rPr>
              <a:t>3 april 2019</a:t>
            </a:r>
          </a:p>
          <a:p>
            <a:pPr algn="ctr"/>
            <a:r>
              <a:rPr lang="nl-NL" sz="2400" dirty="0" err="1">
                <a:solidFill>
                  <a:srgbClr val="002060"/>
                </a:solidFill>
                <a:latin typeface="Calibri" panose="020F0502020204030204" pitchFamily="34" charset="0"/>
                <a:cs typeface="Calibri" panose="020F0502020204030204" pitchFamily="34" charset="0"/>
              </a:rPr>
              <a:t>Probus</a:t>
            </a:r>
            <a:r>
              <a:rPr lang="nl-NL" sz="2400" dirty="0">
                <a:solidFill>
                  <a:srgbClr val="002060"/>
                </a:solidFill>
                <a:latin typeface="Calibri" panose="020F0502020204030204" pitchFamily="34" charset="0"/>
                <a:cs typeface="Calibri" panose="020F0502020204030204" pitchFamily="34" charset="0"/>
              </a:rPr>
              <a:t> - Sassenheim</a:t>
            </a:r>
            <a:endParaRPr lang="en-US" sz="2400" dirty="0">
              <a:solidFill>
                <a:srgbClr val="002060"/>
              </a:solidFill>
              <a:latin typeface="Calibri" panose="020F0502020204030204" pitchFamily="34" charset="0"/>
              <a:cs typeface="Calibri" panose="020F0502020204030204" pitchFamily="34" charset="0"/>
            </a:endParaRPr>
          </a:p>
        </p:txBody>
      </p:sp>
      <p:pic>
        <p:nvPicPr>
          <p:cNvPr id="5" name="Picture 2" descr="Afbeeldingsresultaat voor brexit">
            <a:extLst>
              <a:ext uri="{FF2B5EF4-FFF2-40B4-BE49-F238E27FC236}">
                <a16:creationId xmlns:a16="http://schemas.microsoft.com/office/drawing/2014/main" xmlns="" id="{57C6C6F0-C8B8-40D5-AECA-FF0AF9CAA00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775670" y="2051645"/>
            <a:ext cx="8664105" cy="483825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359338540"/>
      </p:ext>
    </p:extLst>
  </p:cSld>
  <p:clrMapOvr>
    <a:masterClrMapping/>
  </p:clrMapOvr>
  <p:transition>
    <p:split orient="vert"/>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err="1">
                <a:solidFill>
                  <a:srgbClr val="C00000"/>
                </a:solidFill>
              </a:rPr>
              <a:t>Afzet</a:t>
            </a:r>
            <a:r>
              <a:rPr lang="en-US" dirty="0">
                <a:solidFill>
                  <a:srgbClr val="C00000"/>
                </a:solidFill>
              </a:rPr>
              <a:t> </a:t>
            </a:r>
            <a:r>
              <a:rPr lang="en-US" dirty="0" err="1">
                <a:solidFill>
                  <a:srgbClr val="C00000"/>
                </a:solidFill>
              </a:rPr>
              <a:t>zoals</a:t>
            </a:r>
            <a:r>
              <a:rPr lang="en-US" dirty="0">
                <a:solidFill>
                  <a:srgbClr val="C00000"/>
                </a:solidFill>
              </a:rPr>
              <a:t>….</a:t>
            </a:r>
            <a:endParaRPr lang="en-GB" dirty="0">
              <a:solidFill>
                <a:srgbClr val="C00000"/>
              </a:solidFill>
            </a:endParaRPr>
          </a:p>
        </p:txBody>
      </p:sp>
      <p:sp>
        <p:nvSpPr>
          <p:cNvPr id="3" name="Tijdelijke aanduiding voor inhoud 2"/>
          <p:cNvSpPr>
            <a:spLocks noGrp="1"/>
          </p:cNvSpPr>
          <p:nvPr>
            <p:ph type="body" sz="quarter" idx="4294967295"/>
          </p:nvPr>
        </p:nvSpPr>
        <p:spPr>
          <a:xfrm>
            <a:off x="1679576" y="1403350"/>
            <a:ext cx="8569325" cy="5329238"/>
          </a:xfrm>
          <a:prstGeom prst="rect">
            <a:avLst/>
          </a:prstGeom>
        </p:spPr>
        <p:txBody>
          <a:bodyPr>
            <a:normAutofit/>
          </a:bodyPr>
          <a:lstStyle/>
          <a:p>
            <a:pPr>
              <a:buFont typeface="Wingdings" pitchFamily="2" charset="2"/>
              <a:buChar char="Ø"/>
            </a:pPr>
            <a:endParaRPr lang="en-US" sz="2315" dirty="0">
              <a:solidFill>
                <a:srgbClr val="00B050"/>
              </a:solidFill>
            </a:endParaRPr>
          </a:p>
          <a:p>
            <a:pPr>
              <a:buFont typeface="Wingdings" pitchFamily="2" charset="2"/>
              <a:buChar char="Ø"/>
            </a:pPr>
            <a:endParaRPr lang="en-US" sz="2315" dirty="0">
              <a:solidFill>
                <a:srgbClr val="00B050"/>
              </a:solidFill>
            </a:endParaRPr>
          </a:p>
          <a:p>
            <a:pPr>
              <a:buFont typeface="Wingdings" pitchFamily="2" charset="2"/>
              <a:buChar char="Ø"/>
            </a:pPr>
            <a:endParaRPr lang="en-US" sz="2315" dirty="0">
              <a:solidFill>
                <a:srgbClr val="00B050"/>
              </a:solidFill>
            </a:endParaRPr>
          </a:p>
          <a:p>
            <a:pPr>
              <a:buFont typeface="Wingdings" pitchFamily="2" charset="2"/>
              <a:buChar char="Ø"/>
            </a:pPr>
            <a:endParaRPr lang="en-US" sz="2315" dirty="0">
              <a:solidFill>
                <a:srgbClr val="00B050"/>
              </a:solidFill>
            </a:endParaRPr>
          </a:p>
          <a:p>
            <a:pPr>
              <a:buFont typeface="Wingdings" pitchFamily="2" charset="2"/>
              <a:buChar char="Ø"/>
            </a:pPr>
            <a:endParaRPr lang="en-US" sz="2315" dirty="0">
              <a:solidFill>
                <a:srgbClr val="00B050"/>
              </a:solidFill>
            </a:endParaRPr>
          </a:p>
        </p:txBody>
      </p:sp>
      <p:pic>
        <p:nvPicPr>
          <p:cNvPr id="4" name="Afbeelding 3"/>
          <p:cNvPicPr>
            <a:picLocks noChangeAspect="1"/>
          </p:cNvPicPr>
          <p:nvPr/>
        </p:nvPicPr>
        <p:blipFill rotWithShape="1">
          <a:blip r:embed="rId2" cstate="print">
            <a:extLst>
              <a:ext uri="{28A0092B-C50C-407E-A947-70E740481C1C}">
                <a14:useLocalDpi xmlns:a14="http://schemas.microsoft.com/office/drawing/2010/main" xmlns="" val="0"/>
              </a:ext>
            </a:extLst>
          </a:blip>
          <a:srcRect l="9980" r="8097"/>
          <a:stretch/>
        </p:blipFill>
        <p:spPr>
          <a:xfrm>
            <a:off x="6431855" y="2626935"/>
            <a:ext cx="5323230" cy="4106999"/>
          </a:xfrm>
          <a:prstGeom prst="rect">
            <a:avLst/>
          </a:prstGeom>
        </p:spPr>
      </p:pic>
      <p:pic>
        <p:nvPicPr>
          <p:cNvPr id="6" name="Afbeelding 4"/>
          <p:cNvPicPr>
            <a:picLocks noChangeAspect="1"/>
          </p:cNvPicPr>
          <p:nvPr/>
        </p:nvPicPr>
        <p:blipFill rotWithShape="1">
          <a:blip r:embed="rId3" cstate="print">
            <a:extLst>
              <a:ext uri="{28A0092B-C50C-407E-A947-70E740481C1C}">
                <a14:useLocalDpi xmlns:a14="http://schemas.microsoft.com/office/drawing/2010/main" xmlns="" val="0"/>
              </a:ext>
            </a:extLst>
          </a:blip>
          <a:srcRect l="21877" r="7807"/>
          <a:stretch/>
        </p:blipFill>
        <p:spPr>
          <a:xfrm>
            <a:off x="1679575" y="1247792"/>
            <a:ext cx="5112320" cy="4500027"/>
          </a:xfrm>
          <a:prstGeom prst="rect">
            <a:avLst/>
          </a:prstGeom>
        </p:spPr>
      </p:pic>
    </p:spTree>
    <p:extLst>
      <p:ext uri="{BB962C8B-B14F-4D97-AF65-F5344CB8AC3E}">
        <p14:creationId xmlns:p14="http://schemas.microsoft.com/office/powerpoint/2010/main" xmlns="" val="2060069889"/>
      </p:ext>
    </p:extLst>
  </p:cSld>
  <p:clrMapOvr>
    <a:masterClrMapping/>
  </p:clrMapOvr>
  <p:transition>
    <p:split orient="vert"/>
  </p:transition>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C00000"/>
                </a:solidFill>
              </a:rPr>
              <a:t>… maar </a:t>
            </a:r>
            <a:r>
              <a:rPr lang="en-US" dirty="0" err="1">
                <a:solidFill>
                  <a:srgbClr val="C00000"/>
                </a:solidFill>
              </a:rPr>
              <a:t>ook</a:t>
            </a:r>
            <a:r>
              <a:rPr lang="en-US" dirty="0">
                <a:solidFill>
                  <a:srgbClr val="C00000"/>
                </a:solidFill>
              </a:rPr>
              <a:t> </a:t>
            </a:r>
            <a:r>
              <a:rPr lang="en-US" dirty="0" err="1">
                <a:solidFill>
                  <a:srgbClr val="C00000"/>
                </a:solidFill>
              </a:rPr>
              <a:t>natuurlijk</a:t>
            </a:r>
            <a:endParaRPr lang="en-GB" dirty="0">
              <a:solidFill>
                <a:srgbClr val="C00000"/>
              </a:solidFill>
            </a:endParaRPr>
          </a:p>
        </p:txBody>
      </p:sp>
      <p:pic>
        <p:nvPicPr>
          <p:cNvPr id="4098" name="Picture 2" descr="http://www.visschotels.info/WebRoot/StoreNL3/Shops/62184820/4AF3/4581/0AEA/4236/B01B/C0A8/28B9/F088/SDC12657.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375816" y="1475582"/>
            <a:ext cx="5724525" cy="4295775"/>
          </a:xfrm>
          <a:prstGeom prst="rect">
            <a:avLst/>
          </a:prstGeom>
          <a:noFill/>
          <a:extLst>
            <a:ext uri="{909E8E84-426E-40DD-AFC4-6F175D3DCCD1}">
              <a14:hiddenFill xmlns:a14="http://schemas.microsoft.com/office/drawing/2010/main" xmlns="">
                <a:solidFill>
                  <a:srgbClr val="FFFFFF"/>
                </a:solidFill>
              </a14:hiddenFill>
            </a:ext>
          </a:extLst>
        </p:spPr>
      </p:pic>
      <p:pic>
        <p:nvPicPr>
          <p:cNvPr id="4100" name="Picture 4" descr="https://s3-eu-west-1.amazonaws.com/questionmark-productinfo/images/medium/cc395886b16daf74fedbc9fadcd7f6b4.ashx"/>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647880" y="1691606"/>
            <a:ext cx="5383339" cy="538333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3848870472"/>
      </p:ext>
    </p:extLst>
  </p:cSld>
  <p:clrMapOvr>
    <a:masterClrMapping/>
  </p:clrMapOvr>
  <p:transition>
    <p:split orient="vert"/>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B36E71BA-0135-4896-8E57-10D0A1D6DA9D}"/>
              </a:ext>
            </a:extLst>
          </p:cNvPr>
          <p:cNvSpPr>
            <a:spLocks noGrp="1"/>
          </p:cNvSpPr>
          <p:nvPr>
            <p:ph type="title"/>
          </p:nvPr>
        </p:nvSpPr>
        <p:spPr/>
        <p:txBody>
          <a:bodyPr/>
          <a:lstStyle/>
          <a:p>
            <a:r>
              <a:rPr lang="nl-NL" dirty="0"/>
              <a:t>Brexit rollercoaster</a:t>
            </a:r>
          </a:p>
        </p:txBody>
      </p:sp>
      <p:pic>
        <p:nvPicPr>
          <p:cNvPr id="3074" name="Picture 2" descr="Afbeeldingsresultaat voor brexit deonstration 23 march">
            <a:extLst>
              <a:ext uri="{FF2B5EF4-FFF2-40B4-BE49-F238E27FC236}">
                <a16:creationId xmlns:a16="http://schemas.microsoft.com/office/drawing/2014/main" xmlns="" id="{3A900A76-F7B8-45C4-8D62-1DC59D89663F}"/>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0" y="1240452"/>
            <a:ext cx="13494447" cy="6080342"/>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Afbeelding 4">
            <a:extLst>
              <a:ext uri="{FF2B5EF4-FFF2-40B4-BE49-F238E27FC236}">
                <a16:creationId xmlns:a16="http://schemas.microsoft.com/office/drawing/2014/main" xmlns="" id="{D73333B3-93E3-451B-B600-04EFF7705EBE}"/>
              </a:ext>
            </a:extLst>
          </p:cNvPr>
          <p:cNvPicPr>
            <a:picLocks noChangeAspect="1"/>
          </p:cNvPicPr>
          <p:nvPr/>
        </p:nvPicPr>
        <p:blipFill>
          <a:blip r:embed="rId3" cstate="print"/>
          <a:stretch>
            <a:fillRect/>
          </a:stretch>
        </p:blipFill>
        <p:spPr>
          <a:xfrm>
            <a:off x="5567759" y="238881"/>
            <a:ext cx="7319029" cy="7056784"/>
          </a:xfrm>
          <a:prstGeom prst="rect">
            <a:avLst/>
          </a:prstGeom>
        </p:spPr>
      </p:pic>
      <p:pic>
        <p:nvPicPr>
          <p:cNvPr id="6" name="Afbeelding 5">
            <a:extLst>
              <a:ext uri="{FF2B5EF4-FFF2-40B4-BE49-F238E27FC236}">
                <a16:creationId xmlns:a16="http://schemas.microsoft.com/office/drawing/2014/main" xmlns="" id="{D2032FF0-7EB5-46D4-AB5D-17C88CD13D1B}"/>
              </a:ext>
            </a:extLst>
          </p:cNvPr>
          <p:cNvPicPr>
            <a:picLocks noChangeAspect="1"/>
          </p:cNvPicPr>
          <p:nvPr/>
        </p:nvPicPr>
        <p:blipFill>
          <a:blip r:embed="rId4" cstate="print"/>
          <a:stretch>
            <a:fillRect/>
          </a:stretch>
        </p:blipFill>
        <p:spPr>
          <a:xfrm>
            <a:off x="1535311" y="971525"/>
            <a:ext cx="6219567" cy="6480720"/>
          </a:xfrm>
          <a:prstGeom prst="rect">
            <a:avLst/>
          </a:prstGeom>
        </p:spPr>
      </p:pic>
      <p:pic>
        <p:nvPicPr>
          <p:cNvPr id="3078" name="Picture 6" descr="Afbeeldingsresultaat voor brexit cartoon theresa May">
            <a:extLst>
              <a:ext uri="{FF2B5EF4-FFF2-40B4-BE49-F238E27FC236}">
                <a16:creationId xmlns:a16="http://schemas.microsoft.com/office/drawing/2014/main" xmlns="" id="{376A9CE7-7B2C-41AF-9A8A-5D7AFE9332F9}"/>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247279" y="936026"/>
            <a:ext cx="10287000" cy="6115050"/>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Afbeelding 2">
            <a:extLst>
              <a:ext uri="{FF2B5EF4-FFF2-40B4-BE49-F238E27FC236}">
                <a16:creationId xmlns:a16="http://schemas.microsoft.com/office/drawing/2014/main" xmlns="" id="{8BFE0213-F888-4B0D-85A8-BC26A945DA23}"/>
              </a:ext>
            </a:extLst>
          </p:cNvPr>
          <p:cNvPicPr>
            <a:picLocks noChangeAspect="1"/>
          </p:cNvPicPr>
          <p:nvPr/>
        </p:nvPicPr>
        <p:blipFill>
          <a:blip r:embed="rId6" cstate="print"/>
          <a:stretch>
            <a:fillRect/>
          </a:stretch>
        </p:blipFill>
        <p:spPr>
          <a:xfrm>
            <a:off x="5011615" y="0"/>
            <a:ext cx="5944099" cy="7559675"/>
          </a:xfrm>
          <a:prstGeom prst="rect">
            <a:avLst/>
          </a:prstGeom>
        </p:spPr>
      </p:pic>
    </p:spTree>
    <p:extLst>
      <p:ext uri="{BB962C8B-B14F-4D97-AF65-F5344CB8AC3E}">
        <p14:creationId xmlns:p14="http://schemas.microsoft.com/office/powerpoint/2010/main" xmlns="" val="368693438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07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5"/>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6"/>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307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24AE7EF6-9649-4947-8D50-9BDEDFA16D6C}"/>
              </a:ext>
            </a:extLst>
          </p:cNvPr>
          <p:cNvSpPr>
            <a:spLocks noGrp="1"/>
          </p:cNvSpPr>
          <p:nvPr>
            <p:ph type="title"/>
          </p:nvPr>
        </p:nvSpPr>
        <p:spPr/>
        <p:txBody>
          <a:bodyPr/>
          <a:lstStyle/>
          <a:p>
            <a:endParaRPr lang="nl-NL"/>
          </a:p>
        </p:txBody>
      </p:sp>
      <p:pic>
        <p:nvPicPr>
          <p:cNvPr id="2052" name="Picture 4" descr="Gerelateerde afbeelding">
            <a:extLst>
              <a:ext uri="{FF2B5EF4-FFF2-40B4-BE49-F238E27FC236}">
                <a16:creationId xmlns:a16="http://schemas.microsoft.com/office/drawing/2014/main" xmlns="" id="{AA8AAE66-28C9-46E8-9EB1-53250FEF1E93}"/>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3746500" y="0"/>
            <a:ext cx="5946775" cy="75596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988432378"/>
      </p:ext>
    </p:extLst>
  </p:cSld>
  <p:clrMapOvr>
    <a:masterClrMapping/>
  </p:clrMapOvr>
  <p:transition>
    <p:split orient="vert"/>
  </p:transition>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0864FFBA-A365-442F-B79E-252749A5CBF1}"/>
              </a:ext>
            </a:extLst>
          </p:cNvPr>
          <p:cNvSpPr>
            <a:spLocks noGrp="1"/>
          </p:cNvSpPr>
          <p:nvPr>
            <p:ph type="body" sz="quarter" idx="10"/>
          </p:nvPr>
        </p:nvSpPr>
        <p:spPr/>
        <p:txBody>
          <a:bodyPr/>
          <a:lstStyle/>
          <a:p>
            <a:endParaRPr lang="nl-NL" dirty="0"/>
          </a:p>
        </p:txBody>
      </p:sp>
      <p:sp>
        <p:nvSpPr>
          <p:cNvPr id="3" name="Titel 2">
            <a:extLst>
              <a:ext uri="{FF2B5EF4-FFF2-40B4-BE49-F238E27FC236}">
                <a16:creationId xmlns:a16="http://schemas.microsoft.com/office/drawing/2014/main" xmlns="" id="{51FF7B19-C091-47F7-A9D5-81EFC0444076}"/>
              </a:ext>
            </a:extLst>
          </p:cNvPr>
          <p:cNvSpPr>
            <a:spLocks noGrp="1"/>
          </p:cNvSpPr>
          <p:nvPr>
            <p:ph type="title"/>
          </p:nvPr>
        </p:nvSpPr>
        <p:spPr/>
        <p:txBody>
          <a:bodyPr/>
          <a:lstStyle/>
          <a:p>
            <a:endParaRPr lang="nl-NL"/>
          </a:p>
        </p:txBody>
      </p:sp>
      <p:sp>
        <p:nvSpPr>
          <p:cNvPr id="4" name="Tijdelijke aanduiding voor tekst 3">
            <a:extLst>
              <a:ext uri="{FF2B5EF4-FFF2-40B4-BE49-F238E27FC236}">
                <a16:creationId xmlns:a16="http://schemas.microsoft.com/office/drawing/2014/main" xmlns="" id="{71341D78-8B14-45D2-B29D-8184D3A862B3}"/>
              </a:ext>
            </a:extLst>
          </p:cNvPr>
          <p:cNvSpPr>
            <a:spLocks noGrp="1"/>
          </p:cNvSpPr>
          <p:nvPr>
            <p:ph type="body" sz="quarter" idx="12"/>
          </p:nvPr>
        </p:nvSpPr>
        <p:spPr/>
        <p:txBody>
          <a:bodyPr/>
          <a:lstStyle/>
          <a:p>
            <a:endParaRPr lang="nl-NL"/>
          </a:p>
        </p:txBody>
      </p:sp>
      <p:pic>
        <p:nvPicPr>
          <p:cNvPr id="2050" name="Picture 2" descr="Afbeeldingsresultaat voor brexit cartoons">
            <a:extLst>
              <a:ext uri="{FF2B5EF4-FFF2-40B4-BE49-F238E27FC236}">
                <a16:creationId xmlns:a16="http://schemas.microsoft.com/office/drawing/2014/main" xmlns="" id="{A23635F3-7799-4AD8-8A03-D4B4E71CF75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20688" y="0"/>
            <a:ext cx="12598400" cy="75596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423744702"/>
      </p:ext>
    </p:extLst>
  </p:cSld>
  <p:clrMapOvr>
    <a:masterClrMapping/>
  </p:clrMapOvr>
  <p:transition>
    <p:split orient="vert"/>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0F1C1FA4-D7F0-4710-B4AC-623BC7EF4CD1}"/>
              </a:ext>
            </a:extLst>
          </p:cNvPr>
          <p:cNvSpPr>
            <a:spLocks noGrp="1" noChangeArrowheads="1"/>
          </p:cNvSpPr>
          <p:nvPr>
            <p:ph type="title"/>
          </p:nvPr>
        </p:nvSpPr>
        <p:spPr>
          <a:xfrm>
            <a:off x="1463303" y="0"/>
            <a:ext cx="8924615" cy="1259946"/>
          </a:xfrm>
        </p:spPr>
        <p:txBody>
          <a:bodyPr/>
          <a:lstStyle/>
          <a:p>
            <a:r>
              <a:rPr lang="en-IE" altLang="en-US" dirty="0">
                <a:solidFill>
                  <a:srgbClr val="C00000"/>
                </a:solidFill>
              </a:rPr>
              <a:t>Context Brexit </a:t>
            </a:r>
            <a:r>
              <a:rPr lang="en-IE" altLang="en-US" dirty="0" err="1">
                <a:solidFill>
                  <a:srgbClr val="C00000"/>
                </a:solidFill>
              </a:rPr>
              <a:t>en</a:t>
            </a:r>
            <a:r>
              <a:rPr lang="en-IE" altLang="en-US" dirty="0">
                <a:solidFill>
                  <a:srgbClr val="C00000"/>
                </a:solidFill>
              </a:rPr>
              <a:t> </a:t>
            </a:r>
            <a:r>
              <a:rPr lang="en-IE" altLang="en-US" dirty="0" err="1">
                <a:solidFill>
                  <a:srgbClr val="C00000"/>
                </a:solidFill>
              </a:rPr>
              <a:t>Visserij</a:t>
            </a:r>
            <a:r>
              <a:rPr lang="en-IE" altLang="en-US" dirty="0">
                <a:solidFill>
                  <a:srgbClr val="C00000"/>
                </a:solidFill>
              </a:rPr>
              <a:t> (1)</a:t>
            </a:r>
            <a:endParaRPr lang="en-IE" altLang="en-US" sz="4409" dirty="0">
              <a:solidFill>
                <a:srgbClr val="C00000"/>
              </a:solidFill>
            </a:endParaRPr>
          </a:p>
        </p:txBody>
      </p:sp>
      <p:sp>
        <p:nvSpPr>
          <p:cNvPr id="186371" name="Rectangle 3">
            <a:extLst>
              <a:ext uri="{FF2B5EF4-FFF2-40B4-BE49-F238E27FC236}">
                <a16:creationId xmlns:a16="http://schemas.microsoft.com/office/drawing/2014/main" xmlns="" id="{7BAA8CB3-C736-4FBC-872C-376582A5010E}"/>
              </a:ext>
            </a:extLst>
          </p:cNvPr>
          <p:cNvSpPr>
            <a:spLocks noGrp="1" noChangeArrowheads="1"/>
          </p:cNvSpPr>
          <p:nvPr>
            <p:ph type="body" idx="1"/>
          </p:nvPr>
        </p:nvSpPr>
        <p:spPr>
          <a:xfrm>
            <a:off x="599207" y="1763614"/>
            <a:ext cx="11557698" cy="6536422"/>
          </a:xfrm>
        </p:spPr>
        <p:txBody>
          <a:bodyPr>
            <a:normAutofit/>
          </a:bodyPr>
          <a:lstStyle/>
          <a:p>
            <a:pPr>
              <a:buClr>
                <a:srgbClr val="002060"/>
              </a:buClr>
            </a:pPr>
            <a:r>
              <a:rPr lang="en-IE" altLang="en-US" sz="3200" u="sng" dirty="0" err="1">
                <a:solidFill>
                  <a:srgbClr val="002060"/>
                </a:solidFill>
              </a:rPr>
              <a:t>Uniek</a:t>
            </a:r>
            <a:r>
              <a:rPr lang="en-IE" altLang="en-US" sz="3200" u="sng" dirty="0">
                <a:solidFill>
                  <a:srgbClr val="002060"/>
                </a:solidFill>
              </a:rPr>
              <a:t> </a:t>
            </a:r>
            <a:r>
              <a:rPr lang="en-IE" altLang="en-US" sz="3200" dirty="0">
                <a:solidFill>
                  <a:srgbClr val="002060"/>
                </a:solidFill>
              </a:rPr>
              <a:t>– </a:t>
            </a:r>
            <a:r>
              <a:rPr lang="en-IE" altLang="en-US" sz="3200" dirty="0" err="1">
                <a:solidFill>
                  <a:srgbClr val="002060"/>
                </a:solidFill>
              </a:rPr>
              <a:t>ook</a:t>
            </a:r>
            <a:r>
              <a:rPr lang="en-IE" altLang="en-US" sz="3200" dirty="0">
                <a:solidFill>
                  <a:srgbClr val="002060"/>
                </a:solidFill>
              </a:rPr>
              <a:t> </a:t>
            </a:r>
            <a:r>
              <a:rPr lang="en-IE" altLang="en-US" sz="3200" dirty="0" err="1">
                <a:solidFill>
                  <a:srgbClr val="002060"/>
                </a:solidFill>
              </a:rPr>
              <a:t>binnen</a:t>
            </a:r>
            <a:r>
              <a:rPr lang="en-IE" altLang="en-US" sz="3200" dirty="0">
                <a:solidFill>
                  <a:srgbClr val="002060"/>
                </a:solidFill>
              </a:rPr>
              <a:t> het total van Brexit – want het </a:t>
            </a:r>
            <a:r>
              <a:rPr lang="en-IE" altLang="en-US" sz="3200" dirty="0" err="1">
                <a:solidFill>
                  <a:srgbClr val="002060"/>
                </a:solidFill>
              </a:rPr>
              <a:t>gaat</a:t>
            </a:r>
            <a:r>
              <a:rPr lang="en-IE" altLang="en-US" sz="3200" dirty="0">
                <a:solidFill>
                  <a:srgbClr val="002060"/>
                </a:solidFill>
              </a:rPr>
              <a:t> over het </a:t>
            </a:r>
            <a:r>
              <a:rPr lang="en-IE" altLang="en-US" sz="3200" dirty="0" err="1">
                <a:solidFill>
                  <a:srgbClr val="002060"/>
                </a:solidFill>
              </a:rPr>
              <a:t>beheren</a:t>
            </a:r>
            <a:r>
              <a:rPr lang="en-IE" altLang="en-US" sz="3200" dirty="0">
                <a:solidFill>
                  <a:srgbClr val="002060"/>
                </a:solidFill>
              </a:rPr>
              <a:t> en </a:t>
            </a:r>
            <a:r>
              <a:rPr lang="en-IE" altLang="en-US" sz="3200" dirty="0" err="1">
                <a:solidFill>
                  <a:srgbClr val="002060"/>
                </a:solidFill>
              </a:rPr>
              <a:t>verdelen</a:t>
            </a:r>
            <a:r>
              <a:rPr lang="en-IE" altLang="en-US" sz="3200" dirty="0">
                <a:solidFill>
                  <a:srgbClr val="002060"/>
                </a:solidFill>
              </a:rPr>
              <a:t> van </a:t>
            </a:r>
            <a:r>
              <a:rPr lang="en-IE" altLang="en-US" sz="3200" dirty="0" err="1">
                <a:solidFill>
                  <a:srgbClr val="002060"/>
                </a:solidFill>
              </a:rPr>
              <a:t>een</a:t>
            </a:r>
            <a:r>
              <a:rPr lang="en-IE" altLang="en-US" sz="3200" dirty="0">
                <a:solidFill>
                  <a:srgbClr val="002060"/>
                </a:solidFill>
              </a:rPr>
              <a:t> ‘</a:t>
            </a:r>
            <a:r>
              <a:rPr lang="en-IE" altLang="en-US" sz="3200" u="sng" dirty="0">
                <a:solidFill>
                  <a:srgbClr val="002060"/>
                </a:solidFill>
              </a:rPr>
              <a:t>common resource’ </a:t>
            </a:r>
            <a:r>
              <a:rPr lang="en-IE" altLang="en-US" sz="3200" dirty="0">
                <a:solidFill>
                  <a:srgbClr val="002060"/>
                </a:solidFill>
              </a:rPr>
              <a:t>(</a:t>
            </a:r>
            <a:r>
              <a:rPr lang="en-IE" altLang="en-US" sz="3200" dirty="0" err="1">
                <a:solidFill>
                  <a:srgbClr val="002060"/>
                </a:solidFill>
              </a:rPr>
              <a:t>gedeelde</a:t>
            </a:r>
            <a:r>
              <a:rPr lang="en-IE" altLang="en-US" sz="3200" dirty="0">
                <a:solidFill>
                  <a:srgbClr val="002060"/>
                </a:solidFill>
              </a:rPr>
              <a:t> </a:t>
            </a:r>
            <a:r>
              <a:rPr lang="en-IE" altLang="en-US" sz="3200" dirty="0" err="1">
                <a:solidFill>
                  <a:srgbClr val="002060"/>
                </a:solidFill>
              </a:rPr>
              <a:t>visbestanden</a:t>
            </a:r>
            <a:r>
              <a:rPr lang="en-IE" altLang="en-US" sz="3200" dirty="0">
                <a:solidFill>
                  <a:srgbClr val="002060"/>
                </a:solidFill>
              </a:rPr>
              <a:t>)</a:t>
            </a:r>
          </a:p>
          <a:p>
            <a:pPr>
              <a:buClr>
                <a:srgbClr val="002060"/>
              </a:buClr>
            </a:pPr>
            <a:endParaRPr lang="en-IE" altLang="en-US" sz="3858" dirty="0">
              <a:solidFill>
                <a:srgbClr val="002060"/>
              </a:solidFill>
            </a:endParaRPr>
          </a:p>
          <a:p>
            <a:pPr>
              <a:buClr>
                <a:srgbClr val="002060"/>
              </a:buClr>
            </a:pPr>
            <a:endParaRPr lang="en-IE" altLang="en-US" sz="3968" b="1" dirty="0">
              <a:solidFill>
                <a:srgbClr val="FFFFFF"/>
              </a:solidFill>
            </a:endParaRPr>
          </a:p>
          <a:p>
            <a:pPr marL="503972" lvl="1" indent="0">
              <a:buClr>
                <a:schemeClr val="tx2"/>
              </a:buClr>
              <a:buNone/>
            </a:pPr>
            <a:r>
              <a:rPr lang="en-IE" altLang="en-US" b="1" dirty="0"/>
              <a:t> </a:t>
            </a:r>
          </a:p>
          <a:p>
            <a:pPr>
              <a:buClr>
                <a:schemeClr val="tx2"/>
              </a:buClr>
              <a:buFont typeface="Monotype Sorts"/>
              <a:buNone/>
            </a:pPr>
            <a:endParaRPr lang="en-IE" altLang="en-US" dirty="0"/>
          </a:p>
          <a:p>
            <a:pPr>
              <a:buFont typeface="Monotype Sorts"/>
              <a:buNone/>
            </a:pPr>
            <a:endParaRPr lang="en-IE" altLang="en-US" dirty="0"/>
          </a:p>
          <a:p>
            <a:endParaRPr lang="en-IE" altLang="en-US" dirty="0"/>
          </a:p>
          <a:p>
            <a:pPr>
              <a:buFont typeface="Monotype Sorts"/>
              <a:buNone/>
            </a:pPr>
            <a:endParaRPr lang="en-IE" altLang="en-US" dirty="0"/>
          </a:p>
          <a:p>
            <a:pPr>
              <a:buFont typeface="Monotype Sorts"/>
              <a:buNone/>
            </a:pPr>
            <a:endParaRPr lang="en-IE" altLang="en-US" dirty="0"/>
          </a:p>
          <a:p>
            <a:endParaRPr lang="en-IE" altLang="en-US" dirty="0"/>
          </a:p>
        </p:txBody>
      </p:sp>
    </p:spTree>
    <p:extLst>
      <p:ext uri="{BB962C8B-B14F-4D97-AF65-F5344CB8AC3E}">
        <p14:creationId xmlns:p14="http://schemas.microsoft.com/office/powerpoint/2010/main" xmlns="" val="55838800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86371">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6371" grpId="0" uiExpand="1"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xmlns="" id="{BD3A2AD7-4467-4E16-90F1-1DD85EA52C34}"/>
              </a:ext>
            </a:extLst>
          </p:cNvPr>
          <p:cNvSpPr>
            <a:spLocks noGrp="1"/>
          </p:cNvSpPr>
          <p:nvPr>
            <p:ph type="body" sz="quarter" idx="10"/>
          </p:nvPr>
        </p:nvSpPr>
        <p:spPr>
          <a:xfrm>
            <a:off x="958777" y="1763613"/>
            <a:ext cx="5502275" cy="4968552"/>
          </a:xfrm>
        </p:spPr>
        <p:txBody>
          <a:bodyPr/>
          <a:lstStyle/>
          <a:p>
            <a:r>
              <a:rPr lang="nl-NL" sz="2800" dirty="0">
                <a:solidFill>
                  <a:srgbClr val="002060"/>
                </a:solidFill>
              </a:rPr>
              <a:t>Meer dan 100 gedeelde visbestanden tussen VK en EU-27</a:t>
            </a:r>
          </a:p>
          <a:p>
            <a:r>
              <a:rPr lang="nl-NL" sz="2800" dirty="0">
                <a:solidFill>
                  <a:srgbClr val="002060"/>
                </a:solidFill>
              </a:rPr>
              <a:t>Vissen houden zich niet aan grenzen. Afhankelijk van de soort migreren ze binnen de </a:t>
            </a:r>
            <a:r>
              <a:rPr lang="nl-NL" sz="2800" dirty="0" err="1">
                <a:solidFill>
                  <a:srgbClr val="002060"/>
                </a:solidFill>
              </a:rPr>
              <a:t>EEZ’s</a:t>
            </a:r>
            <a:r>
              <a:rPr lang="nl-NL" sz="2800" dirty="0">
                <a:solidFill>
                  <a:srgbClr val="002060"/>
                </a:solidFill>
              </a:rPr>
              <a:t> van een of meer landen. </a:t>
            </a:r>
          </a:p>
          <a:p>
            <a:endParaRPr lang="en-US" dirty="0"/>
          </a:p>
        </p:txBody>
      </p:sp>
      <p:sp>
        <p:nvSpPr>
          <p:cNvPr id="5" name="Titel 4">
            <a:extLst>
              <a:ext uri="{FF2B5EF4-FFF2-40B4-BE49-F238E27FC236}">
                <a16:creationId xmlns:a16="http://schemas.microsoft.com/office/drawing/2014/main" xmlns="" id="{ED0A335A-1D70-42E8-808E-4ED9AA73AD4D}"/>
              </a:ext>
            </a:extLst>
          </p:cNvPr>
          <p:cNvSpPr>
            <a:spLocks noGrp="1"/>
          </p:cNvSpPr>
          <p:nvPr>
            <p:ph type="title"/>
          </p:nvPr>
        </p:nvSpPr>
        <p:spPr/>
        <p:txBody>
          <a:bodyPr/>
          <a:lstStyle/>
          <a:p>
            <a:r>
              <a:rPr lang="nl-NL" dirty="0">
                <a:solidFill>
                  <a:srgbClr val="C00000"/>
                </a:solidFill>
              </a:rPr>
              <a:t>Common resource</a:t>
            </a:r>
            <a:endParaRPr lang="en-US" dirty="0">
              <a:solidFill>
                <a:srgbClr val="C00000"/>
              </a:solidFill>
            </a:endParaRPr>
          </a:p>
        </p:txBody>
      </p:sp>
      <p:pic>
        <p:nvPicPr>
          <p:cNvPr id="1028" name="Picture 4" descr="Afbeeldingsresultaat voor british EEZ">
            <a:extLst>
              <a:ext uri="{FF2B5EF4-FFF2-40B4-BE49-F238E27FC236}">
                <a16:creationId xmlns:a16="http://schemas.microsoft.com/office/drawing/2014/main" xmlns="" id="{187E2C20-46BA-4635-AC08-0B4BDFBD3B54}"/>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937500" y="0"/>
            <a:ext cx="5502275" cy="75596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46886061"/>
      </p:ext>
    </p:extLst>
  </p:cSld>
  <p:clrMapOvr>
    <a:masterClrMapping/>
  </p:clrMapOvr>
  <p:transition>
    <p:split orient="vert"/>
  </p:transition>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386" name="Rectangle 2">
            <a:extLst>
              <a:ext uri="{FF2B5EF4-FFF2-40B4-BE49-F238E27FC236}">
                <a16:creationId xmlns:a16="http://schemas.microsoft.com/office/drawing/2014/main" xmlns="" id="{0F1C1FA4-D7F0-4710-B4AC-623BC7EF4CD1}"/>
              </a:ext>
            </a:extLst>
          </p:cNvPr>
          <p:cNvSpPr>
            <a:spLocks noGrp="1" noChangeArrowheads="1"/>
          </p:cNvSpPr>
          <p:nvPr>
            <p:ph type="title"/>
          </p:nvPr>
        </p:nvSpPr>
        <p:spPr>
          <a:xfrm>
            <a:off x="1463303" y="7394"/>
            <a:ext cx="8924615" cy="1259946"/>
          </a:xfrm>
        </p:spPr>
        <p:txBody>
          <a:bodyPr/>
          <a:lstStyle/>
          <a:p>
            <a:r>
              <a:rPr lang="en-IE" altLang="en-US" dirty="0">
                <a:solidFill>
                  <a:srgbClr val="C00000"/>
                </a:solidFill>
              </a:rPr>
              <a:t>Context van Visserij </a:t>
            </a:r>
            <a:r>
              <a:rPr lang="en-IE" altLang="en-US" dirty="0" err="1">
                <a:solidFill>
                  <a:srgbClr val="C00000"/>
                </a:solidFill>
              </a:rPr>
              <a:t>en</a:t>
            </a:r>
            <a:r>
              <a:rPr lang="en-IE" altLang="en-US" dirty="0">
                <a:solidFill>
                  <a:srgbClr val="C00000"/>
                </a:solidFill>
              </a:rPr>
              <a:t> Brexit (2)</a:t>
            </a:r>
            <a:endParaRPr lang="en-IE" altLang="en-US" sz="4409" dirty="0">
              <a:solidFill>
                <a:srgbClr val="C00000"/>
              </a:solidFill>
            </a:endParaRPr>
          </a:p>
        </p:txBody>
      </p:sp>
      <p:sp>
        <p:nvSpPr>
          <p:cNvPr id="186371" name="Rectangle 3">
            <a:extLst>
              <a:ext uri="{FF2B5EF4-FFF2-40B4-BE49-F238E27FC236}">
                <a16:creationId xmlns:a16="http://schemas.microsoft.com/office/drawing/2014/main" xmlns="" id="{7BAA8CB3-C736-4FBC-872C-376582A5010E}"/>
              </a:ext>
            </a:extLst>
          </p:cNvPr>
          <p:cNvSpPr>
            <a:spLocks noGrp="1" noChangeArrowheads="1"/>
          </p:cNvSpPr>
          <p:nvPr>
            <p:ph type="body" idx="1"/>
          </p:nvPr>
        </p:nvSpPr>
        <p:spPr>
          <a:xfrm>
            <a:off x="599207" y="1763614"/>
            <a:ext cx="12241360" cy="6536422"/>
          </a:xfrm>
        </p:spPr>
        <p:txBody>
          <a:bodyPr>
            <a:normAutofit/>
          </a:bodyPr>
          <a:lstStyle/>
          <a:p>
            <a:pPr>
              <a:buClr>
                <a:srgbClr val="002060"/>
              </a:buClr>
            </a:pPr>
            <a:r>
              <a:rPr lang="en-IE" altLang="en-US" sz="3200" dirty="0" err="1">
                <a:solidFill>
                  <a:srgbClr val="002060"/>
                </a:solidFill>
              </a:rPr>
              <a:t>Visserij</a:t>
            </a:r>
            <a:r>
              <a:rPr lang="en-IE" altLang="en-US" sz="3200" u="sng" dirty="0">
                <a:solidFill>
                  <a:srgbClr val="002060"/>
                </a:solidFill>
              </a:rPr>
              <a:t> </a:t>
            </a:r>
            <a:r>
              <a:rPr lang="en-IE" altLang="en-US" sz="3200" dirty="0">
                <a:solidFill>
                  <a:srgbClr val="002060"/>
                </a:solidFill>
              </a:rPr>
              <a:t>is </a:t>
            </a:r>
            <a:r>
              <a:rPr lang="en-IE" altLang="en-US" sz="3200" dirty="0" err="1">
                <a:solidFill>
                  <a:srgbClr val="002060"/>
                </a:solidFill>
              </a:rPr>
              <a:t>altijd</a:t>
            </a:r>
            <a:r>
              <a:rPr lang="en-IE" altLang="en-US" sz="3200" dirty="0">
                <a:solidFill>
                  <a:srgbClr val="002060"/>
                </a:solidFill>
              </a:rPr>
              <a:t> </a:t>
            </a:r>
            <a:r>
              <a:rPr lang="en-IE" altLang="en-US" sz="3200" dirty="0" err="1">
                <a:solidFill>
                  <a:srgbClr val="002060"/>
                </a:solidFill>
              </a:rPr>
              <a:t>een</a:t>
            </a:r>
            <a:r>
              <a:rPr lang="en-IE" altLang="en-US" sz="3200" dirty="0">
                <a:solidFill>
                  <a:srgbClr val="002060"/>
                </a:solidFill>
              </a:rPr>
              <a:t> </a:t>
            </a:r>
            <a:r>
              <a:rPr lang="en-IE" altLang="en-US" sz="3200" u="sng" dirty="0" err="1">
                <a:solidFill>
                  <a:srgbClr val="002060"/>
                </a:solidFill>
              </a:rPr>
              <a:t>zeer</a:t>
            </a:r>
            <a:r>
              <a:rPr lang="en-IE" altLang="en-US" sz="3200" u="sng" dirty="0">
                <a:solidFill>
                  <a:srgbClr val="002060"/>
                </a:solidFill>
              </a:rPr>
              <a:t> complex</a:t>
            </a:r>
            <a:r>
              <a:rPr lang="en-IE" altLang="en-US" sz="3200" dirty="0">
                <a:solidFill>
                  <a:srgbClr val="002060"/>
                </a:solidFill>
              </a:rPr>
              <a:t> </a:t>
            </a:r>
            <a:r>
              <a:rPr lang="en-IE" altLang="en-US" sz="3200" dirty="0" err="1">
                <a:solidFill>
                  <a:srgbClr val="002060"/>
                </a:solidFill>
              </a:rPr>
              <a:t>en</a:t>
            </a:r>
            <a:r>
              <a:rPr lang="en-IE" altLang="en-US" sz="3200" dirty="0">
                <a:solidFill>
                  <a:srgbClr val="002060"/>
                </a:solidFill>
              </a:rPr>
              <a:t> </a:t>
            </a:r>
            <a:r>
              <a:rPr lang="en-IE" altLang="en-US" sz="3200" u="sng" dirty="0" err="1">
                <a:solidFill>
                  <a:srgbClr val="002060"/>
                </a:solidFill>
              </a:rPr>
              <a:t>politiek</a:t>
            </a:r>
            <a:r>
              <a:rPr lang="en-IE" altLang="en-US" sz="3200" u="sng" dirty="0">
                <a:solidFill>
                  <a:srgbClr val="002060"/>
                </a:solidFill>
              </a:rPr>
              <a:t> </a:t>
            </a:r>
            <a:r>
              <a:rPr lang="en-IE" altLang="en-US" sz="3200" u="sng" dirty="0" err="1">
                <a:solidFill>
                  <a:srgbClr val="002060"/>
                </a:solidFill>
              </a:rPr>
              <a:t>gevoelig</a:t>
            </a:r>
            <a:r>
              <a:rPr lang="en-IE" altLang="en-US" sz="3200" u="sng" dirty="0">
                <a:solidFill>
                  <a:srgbClr val="002060"/>
                </a:solidFill>
              </a:rPr>
              <a:t> </a:t>
            </a:r>
            <a:r>
              <a:rPr lang="en-IE" altLang="en-US" sz="3200" dirty="0" err="1">
                <a:solidFill>
                  <a:srgbClr val="002060"/>
                </a:solidFill>
              </a:rPr>
              <a:t>onderwerp</a:t>
            </a:r>
            <a:r>
              <a:rPr lang="en-IE" altLang="en-US" sz="3200" dirty="0">
                <a:solidFill>
                  <a:srgbClr val="002060"/>
                </a:solidFill>
              </a:rPr>
              <a:t> (</a:t>
            </a:r>
            <a:r>
              <a:rPr lang="en-IE" altLang="en-US" sz="3200" dirty="0" err="1">
                <a:solidFill>
                  <a:srgbClr val="002060"/>
                </a:solidFill>
              </a:rPr>
              <a:t>aangetoond</a:t>
            </a:r>
            <a:r>
              <a:rPr lang="en-IE" altLang="en-US" sz="3200" dirty="0">
                <a:solidFill>
                  <a:srgbClr val="002060"/>
                </a:solidFill>
              </a:rPr>
              <a:t> in </a:t>
            </a:r>
            <a:r>
              <a:rPr lang="en-IE" altLang="en-US" sz="3200" dirty="0" err="1">
                <a:solidFill>
                  <a:srgbClr val="002060"/>
                </a:solidFill>
              </a:rPr>
              <a:t>eerdere</a:t>
            </a:r>
            <a:r>
              <a:rPr lang="en-IE" altLang="en-US" sz="3200" dirty="0">
                <a:solidFill>
                  <a:srgbClr val="002060"/>
                </a:solidFill>
              </a:rPr>
              <a:t> </a:t>
            </a:r>
            <a:r>
              <a:rPr lang="en-IE" altLang="en-US" sz="3200" dirty="0" err="1">
                <a:solidFill>
                  <a:srgbClr val="002060"/>
                </a:solidFill>
              </a:rPr>
              <a:t>toetredingsonderhandelingen</a:t>
            </a:r>
            <a:r>
              <a:rPr lang="en-IE" altLang="en-US" sz="3200" dirty="0">
                <a:solidFill>
                  <a:srgbClr val="002060"/>
                </a:solidFill>
              </a:rPr>
              <a:t>)</a:t>
            </a:r>
          </a:p>
          <a:p>
            <a:pPr>
              <a:buClr>
                <a:srgbClr val="002060"/>
              </a:buClr>
            </a:pPr>
            <a:endParaRPr lang="en-IE" altLang="en-US" sz="3858" dirty="0">
              <a:solidFill>
                <a:srgbClr val="002060"/>
              </a:solidFill>
            </a:endParaRPr>
          </a:p>
          <a:p>
            <a:pPr>
              <a:buClr>
                <a:srgbClr val="002060"/>
              </a:buClr>
            </a:pPr>
            <a:endParaRPr lang="en-IE" altLang="en-US" sz="3968" b="1" dirty="0">
              <a:solidFill>
                <a:srgbClr val="FFFFFF"/>
              </a:solidFill>
            </a:endParaRPr>
          </a:p>
          <a:p>
            <a:pPr marL="503972" lvl="1" indent="0">
              <a:buClr>
                <a:schemeClr val="tx2"/>
              </a:buClr>
              <a:buNone/>
            </a:pPr>
            <a:r>
              <a:rPr lang="en-IE" altLang="en-US" b="1" dirty="0"/>
              <a:t> </a:t>
            </a:r>
          </a:p>
          <a:p>
            <a:pPr>
              <a:buClr>
                <a:schemeClr val="tx2"/>
              </a:buClr>
              <a:buFont typeface="Monotype Sorts"/>
              <a:buNone/>
            </a:pPr>
            <a:endParaRPr lang="en-IE" altLang="en-US" dirty="0"/>
          </a:p>
          <a:p>
            <a:pPr>
              <a:buFont typeface="Monotype Sorts"/>
              <a:buNone/>
            </a:pPr>
            <a:endParaRPr lang="en-IE" altLang="en-US" dirty="0"/>
          </a:p>
          <a:p>
            <a:endParaRPr lang="en-IE" altLang="en-US" dirty="0"/>
          </a:p>
          <a:p>
            <a:pPr>
              <a:buFont typeface="Monotype Sorts"/>
              <a:buNone/>
            </a:pPr>
            <a:endParaRPr lang="en-IE" altLang="en-US" dirty="0"/>
          </a:p>
          <a:p>
            <a:pPr>
              <a:buFont typeface="Monotype Sorts"/>
              <a:buNone/>
            </a:pPr>
            <a:endParaRPr lang="en-IE" altLang="en-US" dirty="0"/>
          </a:p>
          <a:p>
            <a:endParaRPr lang="en-IE" altLang="en-US" dirty="0"/>
          </a:p>
        </p:txBody>
      </p:sp>
    </p:spTree>
    <p:extLst>
      <p:ext uri="{BB962C8B-B14F-4D97-AF65-F5344CB8AC3E}">
        <p14:creationId xmlns:p14="http://schemas.microsoft.com/office/powerpoint/2010/main" xmlns="" val="781153263"/>
      </p:ext>
    </p:extLst>
  </p:cSld>
  <p:clrMapOvr>
    <a:masterClrMapping/>
  </p:clrMapOvr>
  <p:transition>
    <p:split orient="vert"/>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xmlns="" id="{1A4D6012-E149-4BD6-82CA-85360A633AEC}"/>
              </a:ext>
            </a:extLst>
          </p:cNvPr>
          <p:cNvSpPr>
            <a:spLocks noGrp="1"/>
          </p:cNvSpPr>
          <p:nvPr>
            <p:ph type="body" sz="quarter" idx="10"/>
          </p:nvPr>
        </p:nvSpPr>
        <p:spPr/>
        <p:txBody>
          <a:bodyPr/>
          <a:lstStyle/>
          <a:p>
            <a:r>
              <a:rPr lang="en-IE" altLang="en-US" sz="3200" dirty="0">
                <a:solidFill>
                  <a:srgbClr val="002060"/>
                </a:solidFill>
              </a:rPr>
              <a:t>Visserij is </a:t>
            </a:r>
            <a:r>
              <a:rPr lang="en-IE" altLang="en-US" sz="3200" dirty="0" err="1">
                <a:solidFill>
                  <a:srgbClr val="002060"/>
                </a:solidFill>
              </a:rPr>
              <a:t>een</a:t>
            </a:r>
            <a:r>
              <a:rPr lang="en-IE" altLang="en-US" sz="3200" dirty="0">
                <a:solidFill>
                  <a:srgbClr val="002060"/>
                </a:solidFill>
              </a:rPr>
              <a:t> </a:t>
            </a:r>
            <a:r>
              <a:rPr lang="en-IE" altLang="en-US" sz="3200" dirty="0" err="1">
                <a:solidFill>
                  <a:srgbClr val="002060"/>
                </a:solidFill>
              </a:rPr>
              <a:t>prioriteit</a:t>
            </a:r>
            <a:r>
              <a:rPr lang="en-IE" altLang="en-US" sz="3200" dirty="0">
                <a:solidFill>
                  <a:srgbClr val="002060"/>
                </a:solidFill>
              </a:rPr>
              <a:t> </a:t>
            </a:r>
            <a:r>
              <a:rPr lang="en-IE" altLang="en-US" sz="3200" dirty="0" err="1">
                <a:solidFill>
                  <a:srgbClr val="002060"/>
                </a:solidFill>
              </a:rPr>
              <a:t>voor</a:t>
            </a:r>
            <a:r>
              <a:rPr lang="en-IE" altLang="en-US" sz="3200" dirty="0">
                <a:solidFill>
                  <a:srgbClr val="002060"/>
                </a:solidFill>
              </a:rPr>
              <a:t> het VK </a:t>
            </a:r>
            <a:r>
              <a:rPr lang="en-IE" altLang="en-US" sz="3200" dirty="0" err="1">
                <a:solidFill>
                  <a:srgbClr val="002060"/>
                </a:solidFill>
              </a:rPr>
              <a:t>bij</a:t>
            </a:r>
            <a:r>
              <a:rPr lang="en-IE" altLang="en-US" sz="3200" dirty="0">
                <a:solidFill>
                  <a:srgbClr val="002060"/>
                </a:solidFill>
              </a:rPr>
              <a:t> de Brexit-</a:t>
            </a:r>
            <a:r>
              <a:rPr lang="en-IE" altLang="en-US" sz="3200" dirty="0" err="1">
                <a:solidFill>
                  <a:srgbClr val="002060"/>
                </a:solidFill>
              </a:rPr>
              <a:t>besprekingen</a:t>
            </a:r>
            <a:r>
              <a:rPr lang="en-IE" altLang="en-US" sz="3200" dirty="0">
                <a:solidFill>
                  <a:srgbClr val="002060"/>
                </a:solidFill>
              </a:rPr>
              <a:t>.</a:t>
            </a:r>
            <a:br>
              <a:rPr lang="en-IE" altLang="en-US" sz="3200" dirty="0">
                <a:solidFill>
                  <a:srgbClr val="002060"/>
                </a:solidFill>
              </a:rPr>
            </a:br>
            <a:r>
              <a:rPr lang="en-IE" altLang="en-US" sz="3200" dirty="0" err="1">
                <a:solidFill>
                  <a:srgbClr val="002060"/>
                </a:solidFill>
              </a:rPr>
              <a:t>Een</a:t>
            </a:r>
            <a:r>
              <a:rPr lang="en-IE" altLang="en-US" sz="3200" dirty="0">
                <a:solidFill>
                  <a:srgbClr val="002060"/>
                </a:solidFill>
              </a:rPr>
              <a:t> </a:t>
            </a:r>
            <a:r>
              <a:rPr lang="en-IE" altLang="en-US" sz="3200" dirty="0" err="1">
                <a:solidFill>
                  <a:srgbClr val="002060"/>
                </a:solidFill>
              </a:rPr>
              <a:t>kleine</a:t>
            </a:r>
            <a:r>
              <a:rPr lang="en-IE" altLang="en-US" sz="3200" dirty="0">
                <a:solidFill>
                  <a:srgbClr val="002060"/>
                </a:solidFill>
              </a:rPr>
              <a:t> sector maar </a:t>
            </a:r>
            <a:r>
              <a:rPr lang="en-IE" altLang="en-US" sz="3200" dirty="0" err="1">
                <a:solidFill>
                  <a:srgbClr val="002060"/>
                </a:solidFill>
              </a:rPr>
              <a:t>staat</a:t>
            </a:r>
            <a:r>
              <a:rPr lang="en-IE" altLang="en-US" sz="3200" dirty="0">
                <a:solidFill>
                  <a:srgbClr val="002060"/>
                </a:solidFill>
              </a:rPr>
              <a:t> </a:t>
            </a:r>
            <a:r>
              <a:rPr lang="en-IE" altLang="en-US" sz="3200" dirty="0" err="1">
                <a:solidFill>
                  <a:srgbClr val="002060"/>
                </a:solidFill>
              </a:rPr>
              <a:t>hoog</a:t>
            </a:r>
            <a:r>
              <a:rPr lang="en-IE" altLang="en-US" sz="3200" dirty="0">
                <a:solidFill>
                  <a:srgbClr val="002060"/>
                </a:solidFill>
              </a:rPr>
              <a:t> op de </a:t>
            </a:r>
            <a:r>
              <a:rPr lang="en-IE" altLang="en-US" sz="3200" dirty="0" err="1">
                <a:solidFill>
                  <a:srgbClr val="002060"/>
                </a:solidFill>
              </a:rPr>
              <a:t>politieke</a:t>
            </a:r>
            <a:r>
              <a:rPr lang="en-IE" altLang="en-US" sz="3200" dirty="0">
                <a:solidFill>
                  <a:srgbClr val="002060"/>
                </a:solidFill>
              </a:rPr>
              <a:t> agenda. </a:t>
            </a:r>
            <a:br>
              <a:rPr lang="en-IE" altLang="en-US" sz="3200" dirty="0">
                <a:solidFill>
                  <a:srgbClr val="002060"/>
                </a:solidFill>
              </a:rPr>
            </a:br>
            <a:r>
              <a:rPr lang="en-IE" altLang="en-US" sz="3200" dirty="0">
                <a:solidFill>
                  <a:srgbClr val="002060"/>
                </a:solidFill>
              </a:rPr>
              <a:t/>
            </a:r>
            <a:br>
              <a:rPr lang="en-IE" altLang="en-US" sz="3200" dirty="0">
                <a:solidFill>
                  <a:srgbClr val="002060"/>
                </a:solidFill>
              </a:rPr>
            </a:br>
            <a:r>
              <a:rPr lang="en-IE" altLang="en-US" sz="3200" dirty="0" err="1">
                <a:solidFill>
                  <a:srgbClr val="002060"/>
                </a:solidFill>
              </a:rPr>
              <a:t>Waarom</a:t>
            </a:r>
            <a:r>
              <a:rPr lang="en-IE" altLang="en-US" sz="3200" dirty="0">
                <a:solidFill>
                  <a:srgbClr val="002060"/>
                </a:solidFill>
              </a:rPr>
              <a:t>?</a:t>
            </a:r>
          </a:p>
          <a:p>
            <a:endParaRPr lang="nl-NL" dirty="0"/>
          </a:p>
        </p:txBody>
      </p:sp>
      <p:sp>
        <p:nvSpPr>
          <p:cNvPr id="2" name="Titel 1">
            <a:extLst>
              <a:ext uri="{FF2B5EF4-FFF2-40B4-BE49-F238E27FC236}">
                <a16:creationId xmlns:a16="http://schemas.microsoft.com/office/drawing/2014/main" xmlns="" id="{B307A5C1-7B99-4033-A5F3-00FBFA39B985}"/>
              </a:ext>
            </a:extLst>
          </p:cNvPr>
          <p:cNvSpPr>
            <a:spLocks noGrp="1"/>
          </p:cNvSpPr>
          <p:nvPr>
            <p:ph type="title"/>
          </p:nvPr>
        </p:nvSpPr>
        <p:spPr/>
        <p:txBody>
          <a:bodyPr/>
          <a:lstStyle/>
          <a:p>
            <a:r>
              <a:rPr lang="en-IE" altLang="en-US" dirty="0">
                <a:solidFill>
                  <a:srgbClr val="C00000"/>
                </a:solidFill>
              </a:rPr>
              <a:t>Context van </a:t>
            </a:r>
            <a:r>
              <a:rPr lang="en-IE" altLang="en-US" dirty="0" err="1">
                <a:solidFill>
                  <a:srgbClr val="C00000"/>
                </a:solidFill>
              </a:rPr>
              <a:t>Visserij</a:t>
            </a:r>
            <a:r>
              <a:rPr lang="en-IE" altLang="en-US" dirty="0">
                <a:solidFill>
                  <a:srgbClr val="C00000"/>
                </a:solidFill>
              </a:rPr>
              <a:t> </a:t>
            </a:r>
            <a:r>
              <a:rPr lang="en-IE" altLang="en-US" dirty="0" err="1">
                <a:solidFill>
                  <a:srgbClr val="C00000"/>
                </a:solidFill>
              </a:rPr>
              <a:t>en</a:t>
            </a:r>
            <a:r>
              <a:rPr lang="en-IE" altLang="en-US" dirty="0">
                <a:solidFill>
                  <a:srgbClr val="C00000"/>
                </a:solidFill>
              </a:rPr>
              <a:t> Brexit (3)</a:t>
            </a:r>
            <a:endParaRPr lang="nl-NL" dirty="0"/>
          </a:p>
        </p:txBody>
      </p:sp>
    </p:spTree>
    <p:extLst>
      <p:ext uri="{BB962C8B-B14F-4D97-AF65-F5344CB8AC3E}">
        <p14:creationId xmlns:p14="http://schemas.microsoft.com/office/powerpoint/2010/main" xmlns="" val="1226042235"/>
      </p:ext>
    </p:extLst>
  </p:cSld>
  <p:clrMapOvr>
    <a:masterClrMapping/>
  </p:clrMapOvr>
  <p:transition>
    <p:split orient="vert"/>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xmlns="" id="{C1473AD5-87EE-4EDF-B3D2-33883423A858}"/>
              </a:ext>
            </a:extLst>
          </p:cNvPr>
          <p:cNvSpPr>
            <a:spLocks noGrp="1"/>
          </p:cNvSpPr>
          <p:nvPr>
            <p:ph type="body" sz="quarter" idx="10"/>
          </p:nvPr>
        </p:nvSpPr>
        <p:spPr>
          <a:xfrm>
            <a:off x="95151" y="1333039"/>
            <a:ext cx="5113038" cy="5631268"/>
          </a:xfrm>
        </p:spPr>
        <p:txBody>
          <a:bodyPr/>
          <a:lstStyle/>
          <a:p>
            <a:r>
              <a:rPr lang="nl-NL" dirty="0">
                <a:solidFill>
                  <a:srgbClr val="002060"/>
                </a:solidFill>
              </a:rPr>
              <a:t>‘</a:t>
            </a:r>
            <a:r>
              <a:rPr lang="nl-NL" sz="2800" dirty="0">
                <a:solidFill>
                  <a:srgbClr val="002060"/>
                </a:solidFill>
              </a:rPr>
              <a:t>Take back control’ </a:t>
            </a:r>
            <a:br>
              <a:rPr lang="nl-NL" sz="2800" dirty="0">
                <a:solidFill>
                  <a:srgbClr val="002060"/>
                </a:solidFill>
              </a:rPr>
            </a:br>
            <a:r>
              <a:rPr lang="nl-NL" sz="2800" dirty="0">
                <a:solidFill>
                  <a:srgbClr val="002060"/>
                </a:solidFill>
              </a:rPr>
              <a:t>speelt bij letterlijk </a:t>
            </a:r>
            <a:br>
              <a:rPr lang="nl-NL" sz="2800" dirty="0">
                <a:solidFill>
                  <a:srgbClr val="002060"/>
                </a:solidFill>
              </a:rPr>
            </a:br>
            <a:r>
              <a:rPr lang="nl-NL" sz="2800" dirty="0">
                <a:solidFill>
                  <a:srgbClr val="002060"/>
                </a:solidFill>
              </a:rPr>
              <a:t>bij visserij (symboliek)</a:t>
            </a:r>
          </a:p>
          <a:p>
            <a:r>
              <a:rPr lang="nl-NL" sz="2800" dirty="0">
                <a:solidFill>
                  <a:srgbClr val="002060"/>
                </a:solidFill>
              </a:rPr>
              <a:t>UKIP heeft daarom visserij </a:t>
            </a:r>
            <a:br>
              <a:rPr lang="nl-NL" sz="2800" dirty="0">
                <a:solidFill>
                  <a:srgbClr val="002060"/>
                </a:solidFill>
              </a:rPr>
            </a:br>
            <a:r>
              <a:rPr lang="nl-NL" sz="2800" dirty="0">
                <a:solidFill>
                  <a:srgbClr val="002060"/>
                </a:solidFill>
              </a:rPr>
              <a:t>omarmd in zijn Brexit </a:t>
            </a:r>
            <a:br>
              <a:rPr lang="nl-NL" sz="2800" dirty="0">
                <a:solidFill>
                  <a:srgbClr val="002060"/>
                </a:solidFill>
              </a:rPr>
            </a:br>
            <a:r>
              <a:rPr lang="nl-NL" sz="2800" dirty="0">
                <a:solidFill>
                  <a:srgbClr val="002060"/>
                </a:solidFill>
              </a:rPr>
              <a:t>campagne </a:t>
            </a:r>
          </a:p>
          <a:p>
            <a:r>
              <a:rPr lang="nl-NL" sz="2800" dirty="0">
                <a:solidFill>
                  <a:srgbClr val="002060"/>
                </a:solidFill>
              </a:rPr>
              <a:t>Keiharde lobby </a:t>
            </a:r>
            <a:br>
              <a:rPr lang="nl-NL" sz="2800" dirty="0">
                <a:solidFill>
                  <a:srgbClr val="002060"/>
                </a:solidFill>
              </a:rPr>
            </a:br>
            <a:r>
              <a:rPr lang="nl-NL" sz="2800" dirty="0">
                <a:solidFill>
                  <a:srgbClr val="002060"/>
                </a:solidFill>
              </a:rPr>
              <a:t>Britse visserijsector</a:t>
            </a:r>
            <a:br>
              <a:rPr lang="nl-NL" sz="2800" dirty="0">
                <a:solidFill>
                  <a:srgbClr val="002060"/>
                </a:solidFill>
              </a:rPr>
            </a:br>
            <a:r>
              <a:rPr lang="nl-NL" sz="2800" dirty="0">
                <a:solidFill>
                  <a:srgbClr val="002060"/>
                </a:solidFill>
              </a:rPr>
              <a:t>gebaseerd op mythe </a:t>
            </a:r>
            <a:br>
              <a:rPr lang="nl-NL" sz="2800" dirty="0">
                <a:solidFill>
                  <a:srgbClr val="002060"/>
                </a:solidFill>
              </a:rPr>
            </a:br>
            <a:r>
              <a:rPr lang="nl-NL" sz="2800" dirty="0">
                <a:solidFill>
                  <a:srgbClr val="002060"/>
                </a:solidFill>
              </a:rPr>
              <a:t>uitverkoop visserijsector </a:t>
            </a:r>
            <a:br>
              <a:rPr lang="nl-NL" sz="2800" dirty="0">
                <a:solidFill>
                  <a:srgbClr val="002060"/>
                </a:solidFill>
              </a:rPr>
            </a:br>
            <a:r>
              <a:rPr lang="nl-NL" sz="2800" dirty="0">
                <a:solidFill>
                  <a:srgbClr val="002060"/>
                </a:solidFill>
              </a:rPr>
              <a:t>bij toetreding in 1973 van </a:t>
            </a:r>
            <a:br>
              <a:rPr lang="nl-NL" sz="2800" dirty="0">
                <a:solidFill>
                  <a:srgbClr val="002060"/>
                </a:solidFill>
              </a:rPr>
            </a:br>
            <a:r>
              <a:rPr lang="nl-NL" sz="2800" dirty="0">
                <a:solidFill>
                  <a:srgbClr val="002060"/>
                </a:solidFill>
              </a:rPr>
              <a:t>het VK tot de EEG</a:t>
            </a:r>
            <a:br>
              <a:rPr lang="nl-NL" sz="2800" dirty="0">
                <a:solidFill>
                  <a:srgbClr val="002060"/>
                </a:solidFill>
              </a:rPr>
            </a:br>
            <a:r>
              <a:rPr lang="nl-NL" sz="2800" dirty="0">
                <a:solidFill>
                  <a:srgbClr val="002060"/>
                </a:solidFill>
              </a:rPr>
              <a:t>(“Fishing for </a:t>
            </a:r>
            <a:r>
              <a:rPr lang="nl-NL" sz="2800" dirty="0" err="1">
                <a:solidFill>
                  <a:srgbClr val="002060"/>
                </a:solidFill>
              </a:rPr>
              <a:t>Leave</a:t>
            </a:r>
            <a:r>
              <a:rPr lang="nl-NL" sz="2800" dirty="0">
                <a:solidFill>
                  <a:srgbClr val="002060"/>
                </a:solidFill>
              </a:rPr>
              <a:t>”)</a:t>
            </a:r>
          </a:p>
          <a:p>
            <a:pPr marL="0" indent="0">
              <a:buNone/>
            </a:pPr>
            <a:endParaRPr lang="nl-NL" dirty="0"/>
          </a:p>
          <a:p>
            <a:endParaRPr lang="en-US" dirty="0"/>
          </a:p>
        </p:txBody>
      </p:sp>
      <p:sp>
        <p:nvSpPr>
          <p:cNvPr id="2" name="Titel 1">
            <a:extLst>
              <a:ext uri="{FF2B5EF4-FFF2-40B4-BE49-F238E27FC236}">
                <a16:creationId xmlns:a16="http://schemas.microsoft.com/office/drawing/2014/main" xmlns="" id="{64F0EA96-7815-487F-A4B1-4A8A55AD836B}"/>
              </a:ext>
            </a:extLst>
          </p:cNvPr>
          <p:cNvSpPr>
            <a:spLocks noGrp="1"/>
          </p:cNvSpPr>
          <p:nvPr>
            <p:ph type="title"/>
          </p:nvPr>
        </p:nvSpPr>
        <p:spPr/>
        <p:txBody>
          <a:bodyPr/>
          <a:lstStyle/>
          <a:p>
            <a:r>
              <a:rPr lang="nl-NL" dirty="0">
                <a:solidFill>
                  <a:srgbClr val="C00000"/>
                </a:solidFill>
              </a:rPr>
              <a:t>Waarom prioriteit? </a:t>
            </a:r>
            <a:endParaRPr lang="en-US" dirty="0">
              <a:solidFill>
                <a:srgbClr val="C00000"/>
              </a:solidFill>
            </a:endParaRPr>
          </a:p>
        </p:txBody>
      </p:sp>
      <p:sp>
        <p:nvSpPr>
          <p:cNvPr id="4" name="Tijdelijke aanduiding voor tekst 3">
            <a:extLst>
              <a:ext uri="{FF2B5EF4-FFF2-40B4-BE49-F238E27FC236}">
                <a16:creationId xmlns:a16="http://schemas.microsoft.com/office/drawing/2014/main" xmlns="" id="{56C243FD-6F9F-4913-B182-A122A63A3028}"/>
              </a:ext>
            </a:extLst>
          </p:cNvPr>
          <p:cNvSpPr>
            <a:spLocks noGrp="1"/>
          </p:cNvSpPr>
          <p:nvPr>
            <p:ph type="body" sz="quarter" idx="12"/>
          </p:nvPr>
        </p:nvSpPr>
        <p:spPr/>
        <p:txBody>
          <a:bodyPr/>
          <a:lstStyle/>
          <a:p>
            <a:endParaRPr lang="en-US"/>
          </a:p>
        </p:txBody>
      </p:sp>
      <p:pic>
        <p:nvPicPr>
          <p:cNvPr id="1026" name="Picture 2" descr="Afbeeldingsresultaat voor flotilla thames">
            <a:extLst>
              <a:ext uri="{FF2B5EF4-FFF2-40B4-BE49-F238E27FC236}">
                <a16:creationId xmlns:a16="http://schemas.microsoft.com/office/drawing/2014/main" xmlns="" id="{E6811880-1200-45C6-8424-BBAA54F64339}"/>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4559646" y="1243438"/>
            <a:ext cx="8865263" cy="563126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612703049"/>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E6090B1B-F245-46C5-AC0F-8AD716EF4347}"/>
              </a:ext>
            </a:extLst>
          </p:cNvPr>
          <p:cNvSpPr>
            <a:spLocks noGrp="1"/>
          </p:cNvSpPr>
          <p:nvPr>
            <p:ph type="title"/>
          </p:nvPr>
        </p:nvSpPr>
        <p:spPr/>
        <p:txBody>
          <a:bodyPr/>
          <a:lstStyle/>
          <a:p>
            <a:r>
              <a:rPr lang="nl-NL" dirty="0"/>
              <a:t>Vandaag</a:t>
            </a:r>
          </a:p>
        </p:txBody>
      </p:sp>
      <p:sp>
        <p:nvSpPr>
          <p:cNvPr id="3" name="Tijdelijke aanduiding voor tekst 2">
            <a:extLst>
              <a:ext uri="{FF2B5EF4-FFF2-40B4-BE49-F238E27FC236}">
                <a16:creationId xmlns:a16="http://schemas.microsoft.com/office/drawing/2014/main" xmlns="" id="{FE9EDA43-CDC8-4DE3-BA9C-D36EB0F65738}"/>
              </a:ext>
            </a:extLst>
          </p:cNvPr>
          <p:cNvSpPr>
            <a:spLocks noGrp="1"/>
          </p:cNvSpPr>
          <p:nvPr>
            <p:ph type="body" sz="quarter" idx="10"/>
          </p:nvPr>
        </p:nvSpPr>
        <p:spPr/>
        <p:txBody>
          <a:bodyPr/>
          <a:lstStyle/>
          <a:p>
            <a:pPr marL="514350" indent="-514350">
              <a:buAutoNum type="arabicPeriod"/>
            </a:pPr>
            <a:r>
              <a:rPr lang="nl-NL" dirty="0"/>
              <a:t>Korte introductie Nederlandse visserij</a:t>
            </a:r>
            <a:br>
              <a:rPr lang="nl-NL" dirty="0"/>
            </a:br>
            <a:endParaRPr lang="nl-NL" dirty="0"/>
          </a:p>
          <a:p>
            <a:pPr marL="514350" indent="-514350">
              <a:buAutoNum type="arabicPeriod"/>
            </a:pPr>
            <a:r>
              <a:rPr lang="nl-NL" dirty="0"/>
              <a:t>Reilen en zeilen van de visserijsector in de Brexit discussie:</a:t>
            </a:r>
          </a:p>
          <a:p>
            <a:pPr marL="971405" lvl="1" indent="-514350">
              <a:buAutoNum type="alphaLcPeriod"/>
            </a:pPr>
            <a:r>
              <a:rPr lang="nl-NL" dirty="0"/>
              <a:t>Mogelijke impact voor de visserij van vertrek VK uit de EU</a:t>
            </a:r>
          </a:p>
          <a:p>
            <a:pPr marL="971405" lvl="1" indent="-514350">
              <a:buAutoNum type="alphaLcPeriod"/>
            </a:pPr>
            <a:r>
              <a:rPr lang="nl-NL" dirty="0"/>
              <a:t>Wat hebben we als visserijsector er aan gedaan om het ergste te voorkomen </a:t>
            </a:r>
          </a:p>
        </p:txBody>
      </p:sp>
    </p:spTree>
    <p:extLst>
      <p:ext uri="{BB962C8B-B14F-4D97-AF65-F5344CB8AC3E}">
        <p14:creationId xmlns:p14="http://schemas.microsoft.com/office/powerpoint/2010/main" xmlns="" val="353769107"/>
      </p:ext>
    </p:extLst>
  </p:cSld>
  <p:clrMapOvr>
    <a:masterClrMapping/>
  </p:clrMapOvr>
  <p:transition>
    <p:split orient="vert"/>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Afbeelding 8">
            <a:extLst>
              <a:ext uri="{FF2B5EF4-FFF2-40B4-BE49-F238E27FC236}">
                <a16:creationId xmlns:a16="http://schemas.microsoft.com/office/drawing/2014/main" xmlns="" id="{754B1257-207F-4573-BC15-CFEAC51080C0}"/>
              </a:ext>
            </a:extLst>
          </p:cNvPr>
          <p:cNvPicPr>
            <a:picLocks noChangeAspect="1"/>
          </p:cNvPicPr>
          <p:nvPr/>
        </p:nvPicPr>
        <p:blipFill>
          <a:blip r:embed="rId2" cstate="print"/>
          <a:stretch>
            <a:fillRect/>
          </a:stretch>
        </p:blipFill>
        <p:spPr>
          <a:xfrm>
            <a:off x="8308991" y="27894"/>
            <a:ext cx="4482419" cy="7265788"/>
          </a:xfrm>
          <a:prstGeom prst="rect">
            <a:avLst/>
          </a:prstGeom>
        </p:spPr>
      </p:pic>
      <p:pic>
        <p:nvPicPr>
          <p:cNvPr id="2052" name="Picture 4" descr="Afbeeldingsresultaat voor fisheries and brexit"/>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2497" y="2116923"/>
            <a:ext cx="6411474" cy="3846884"/>
          </a:xfrm>
          <a:prstGeom prst="rect">
            <a:avLst/>
          </a:prstGeom>
          <a:noFill/>
          <a:extLst>
            <a:ext uri="{909E8E84-426E-40DD-AFC4-6F175D3DCCD1}">
              <a14:hiddenFill xmlns:a14="http://schemas.microsoft.com/office/drawing/2010/main" xmlns="">
                <a:solidFill>
                  <a:srgbClr val="FFFFFF"/>
                </a:solidFill>
              </a14:hiddenFill>
            </a:ext>
          </a:extLst>
        </p:spPr>
      </p:pic>
      <p:sp>
        <p:nvSpPr>
          <p:cNvPr id="3" name="Tijdelijke aanduiding voor inhoud 2">
            <a:extLst>
              <a:ext uri="{FF2B5EF4-FFF2-40B4-BE49-F238E27FC236}">
                <a16:creationId xmlns:a16="http://schemas.microsoft.com/office/drawing/2014/main" xmlns="" id="{8A9426D8-4A92-4014-A0BA-BC18C5254593}"/>
              </a:ext>
            </a:extLst>
          </p:cNvPr>
          <p:cNvSpPr>
            <a:spLocks noGrp="1"/>
          </p:cNvSpPr>
          <p:nvPr>
            <p:ph idx="1"/>
          </p:nvPr>
        </p:nvSpPr>
        <p:spPr/>
        <p:txBody>
          <a:bodyPr/>
          <a:lstStyle/>
          <a:p>
            <a:endParaRPr lang="en-US"/>
          </a:p>
        </p:txBody>
      </p:sp>
    </p:spTree>
    <p:extLst>
      <p:ext uri="{BB962C8B-B14F-4D97-AF65-F5344CB8AC3E}">
        <p14:creationId xmlns:p14="http://schemas.microsoft.com/office/powerpoint/2010/main" xmlns="" val="1544541036"/>
      </p:ext>
    </p:extLst>
  </p:cSld>
  <p:clrMapOvr>
    <a:masterClrMapping/>
  </p:clrMapOvr>
  <p:transition>
    <p:split orient="vert"/>
  </p:transition>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xmlns="" id="{C1473AD5-87EE-4EDF-B3D2-33883423A858}"/>
              </a:ext>
            </a:extLst>
          </p:cNvPr>
          <p:cNvSpPr>
            <a:spLocks noGrp="1"/>
          </p:cNvSpPr>
          <p:nvPr>
            <p:ph type="body" sz="quarter" idx="10"/>
          </p:nvPr>
        </p:nvSpPr>
        <p:spPr>
          <a:xfrm>
            <a:off x="95151" y="1475581"/>
            <a:ext cx="13033448" cy="5399126"/>
          </a:xfrm>
        </p:spPr>
        <p:txBody>
          <a:bodyPr/>
          <a:lstStyle/>
          <a:p>
            <a:r>
              <a:rPr lang="nl-NL" dirty="0">
                <a:solidFill>
                  <a:srgbClr val="002060"/>
                </a:solidFill>
              </a:rPr>
              <a:t>Uitkomst tussentijdse verkiezingen van juni 2017 hebben in het voordeel van visserij gewerkt.</a:t>
            </a:r>
          </a:p>
          <a:p>
            <a:pPr marL="0" indent="0">
              <a:buNone/>
            </a:pPr>
            <a:endParaRPr lang="nl-NL" dirty="0"/>
          </a:p>
          <a:p>
            <a:endParaRPr lang="en-US" dirty="0"/>
          </a:p>
        </p:txBody>
      </p:sp>
      <p:sp>
        <p:nvSpPr>
          <p:cNvPr id="2" name="Titel 1">
            <a:extLst>
              <a:ext uri="{FF2B5EF4-FFF2-40B4-BE49-F238E27FC236}">
                <a16:creationId xmlns:a16="http://schemas.microsoft.com/office/drawing/2014/main" xmlns="" id="{64F0EA96-7815-487F-A4B1-4A8A55AD836B}"/>
              </a:ext>
            </a:extLst>
          </p:cNvPr>
          <p:cNvSpPr>
            <a:spLocks noGrp="1"/>
          </p:cNvSpPr>
          <p:nvPr>
            <p:ph type="title"/>
          </p:nvPr>
        </p:nvSpPr>
        <p:spPr>
          <a:xfrm>
            <a:off x="959702" y="7"/>
            <a:ext cx="12024881" cy="1258887"/>
          </a:xfrm>
        </p:spPr>
        <p:txBody>
          <a:bodyPr>
            <a:normAutofit/>
          </a:bodyPr>
          <a:lstStyle/>
          <a:p>
            <a:r>
              <a:rPr lang="nl-NL" dirty="0">
                <a:solidFill>
                  <a:srgbClr val="C00000"/>
                </a:solidFill>
              </a:rPr>
              <a:t>Waarom prioriteit?</a:t>
            </a:r>
            <a:endParaRPr lang="en-US" dirty="0">
              <a:solidFill>
                <a:srgbClr val="C00000"/>
              </a:solidFill>
            </a:endParaRPr>
          </a:p>
        </p:txBody>
      </p:sp>
    </p:spTree>
    <p:extLst>
      <p:ext uri="{BB962C8B-B14F-4D97-AF65-F5344CB8AC3E}">
        <p14:creationId xmlns:p14="http://schemas.microsoft.com/office/powerpoint/2010/main" xmlns="" val="16893158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jdelijke aanduiding voor tekst 6">
            <a:extLst>
              <a:ext uri="{FF2B5EF4-FFF2-40B4-BE49-F238E27FC236}">
                <a16:creationId xmlns:a16="http://schemas.microsoft.com/office/drawing/2014/main" xmlns="" id="{1FFF9A05-D0F3-4AA2-96BA-31D0712980EB}"/>
              </a:ext>
            </a:extLst>
          </p:cNvPr>
          <p:cNvSpPr>
            <a:spLocks noGrp="1"/>
          </p:cNvSpPr>
          <p:nvPr>
            <p:ph type="body" sz="quarter" idx="10"/>
          </p:nvPr>
        </p:nvSpPr>
        <p:spPr>
          <a:xfrm>
            <a:off x="177934" y="1470546"/>
            <a:ext cx="5113038" cy="4968552"/>
          </a:xfrm>
        </p:spPr>
        <p:txBody>
          <a:bodyPr/>
          <a:lstStyle/>
          <a:p>
            <a:r>
              <a:rPr lang="nl-NL" dirty="0" err="1">
                <a:solidFill>
                  <a:srgbClr val="002060"/>
                </a:solidFill>
              </a:rPr>
              <a:t>Brexiteers</a:t>
            </a:r>
            <a:r>
              <a:rPr lang="nl-NL" dirty="0">
                <a:solidFill>
                  <a:srgbClr val="002060"/>
                </a:solidFill>
              </a:rPr>
              <a:t> gaven harde beloften aan vissers</a:t>
            </a:r>
          </a:p>
          <a:p>
            <a:r>
              <a:rPr lang="nl-NL" dirty="0">
                <a:solidFill>
                  <a:srgbClr val="002060"/>
                </a:solidFill>
              </a:rPr>
              <a:t>Britse minister van landbouw en visserij is harde </a:t>
            </a:r>
            <a:r>
              <a:rPr lang="nl-NL" dirty="0" err="1">
                <a:solidFill>
                  <a:srgbClr val="002060"/>
                </a:solidFill>
              </a:rPr>
              <a:t>brexiteer</a:t>
            </a:r>
            <a:r>
              <a:rPr lang="nl-NL" dirty="0">
                <a:solidFill>
                  <a:srgbClr val="002060"/>
                </a:solidFill>
              </a:rPr>
              <a:t> (Michael </a:t>
            </a:r>
            <a:r>
              <a:rPr lang="nl-NL" dirty="0" err="1">
                <a:solidFill>
                  <a:srgbClr val="002060"/>
                </a:solidFill>
              </a:rPr>
              <a:t>Gove</a:t>
            </a:r>
            <a:r>
              <a:rPr lang="nl-NL" dirty="0">
                <a:solidFill>
                  <a:srgbClr val="002060"/>
                </a:solidFill>
              </a:rPr>
              <a:t>)</a:t>
            </a:r>
          </a:p>
          <a:p>
            <a:endParaRPr lang="nl-NL" dirty="0"/>
          </a:p>
        </p:txBody>
      </p:sp>
      <p:sp>
        <p:nvSpPr>
          <p:cNvPr id="2" name="Titel 1">
            <a:extLst>
              <a:ext uri="{FF2B5EF4-FFF2-40B4-BE49-F238E27FC236}">
                <a16:creationId xmlns:a16="http://schemas.microsoft.com/office/drawing/2014/main" xmlns="" id="{D753A826-CF38-4F7B-9A3E-02E9CD553E7F}"/>
              </a:ext>
            </a:extLst>
          </p:cNvPr>
          <p:cNvSpPr>
            <a:spLocks noGrp="1"/>
          </p:cNvSpPr>
          <p:nvPr>
            <p:ph type="title"/>
          </p:nvPr>
        </p:nvSpPr>
        <p:spPr/>
        <p:txBody>
          <a:bodyPr/>
          <a:lstStyle/>
          <a:p>
            <a:r>
              <a:rPr lang="nl-NL" dirty="0">
                <a:solidFill>
                  <a:srgbClr val="C00000"/>
                </a:solidFill>
              </a:rPr>
              <a:t>Waarom prioriteit?</a:t>
            </a:r>
            <a:endParaRPr lang="en-US" dirty="0"/>
          </a:p>
        </p:txBody>
      </p:sp>
      <p:sp>
        <p:nvSpPr>
          <p:cNvPr id="8" name="Tijdelijke aanduiding voor tekst 7">
            <a:extLst>
              <a:ext uri="{FF2B5EF4-FFF2-40B4-BE49-F238E27FC236}">
                <a16:creationId xmlns:a16="http://schemas.microsoft.com/office/drawing/2014/main" xmlns="" id="{2B7BE3BC-F19C-4BC6-85EC-501E60B96ACA}"/>
              </a:ext>
            </a:extLst>
          </p:cNvPr>
          <p:cNvSpPr>
            <a:spLocks noGrp="1"/>
          </p:cNvSpPr>
          <p:nvPr>
            <p:ph type="body" sz="quarter" idx="12"/>
          </p:nvPr>
        </p:nvSpPr>
        <p:spPr/>
        <p:txBody>
          <a:bodyPr/>
          <a:lstStyle/>
          <a:p>
            <a:endParaRPr lang="nl-NL"/>
          </a:p>
        </p:txBody>
      </p:sp>
      <p:pic>
        <p:nvPicPr>
          <p:cNvPr id="4" name="Afbeelding 4">
            <a:extLst>
              <a:ext uri="{FF2B5EF4-FFF2-40B4-BE49-F238E27FC236}">
                <a16:creationId xmlns:a16="http://schemas.microsoft.com/office/drawing/2014/main" xmlns="" id="{EFF2B4E9-8175-4634-9435-35C38482DB7D}"/>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423743" y="1403573"/>
            <a:ext cx="7420692" cy="5419891"/>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pic>
        <p:nvPicPr>
          <p:cNvPr id="9" name="Picture 4" descr="Afbeeldingsresultaat voor michael gove">
            <a:extLst>
              <a:ext uri="{FF2B5EF4-FFF2-40B4-BE49-F238E27FC236}">
                <a16:creationId xmlns:a16="http://schemas.microsoft.com/office/drawing/2014/main" xmlns="" id="{6B6E11F0-500A-4D07-9FD6-D525A8327DD7}"/>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5447862" y="929775"/>
            <a:ext cx="7891854" cy="5918893"/>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246909261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uiExpand="1" build="p"/>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6371" name="Rectangle 3">
            <a:extLst>
              <a:ext uri="{FF2B5EF4-FFF2-40B4-BE49-F238E27FC236}">
                <a16:creationId xmlns:a16="http://schemas.microsoft.com/office/drawing/2014/main" xmlns="" id="{7BAA8CB3-C736-4FBC-872C-376582A5010E}"/>
              </a:ext>
            </a:extLst>
          </p:cNvPr>
          <p:cNvSpPr>
            <a:spLocks noGrp="1" noChangeArrowheads="1"/>
          </p:cNvSpPr>
          <p:nvPr>
            <p:ph type="body" sz="quarter" idx="10"/>
          </p:nvPr>
        </p:nvSpPr>
        <p:spPr/>
        <p:txBody>
          <a:bodyPr>
            <a:normAutofit/>
          </a:bodyPr>
          <a:lstStyle/>
          <a:p>
            <a:pPr>
              <a:buClr>
                <a:srgbClr val="002060"/>
              </a:buClr>
            </a:pPr>
            <a:r>
              <a:rPr lang="en-IE" altLang="en-US" sz="3200" dirty="0" err="1">
                <a:solidFill>
                  <a:srgbClr val="002060"/>
                </a:solidFill>
              </a:rPr>
              <a:t>Juridische</a:t>
            </a:r>
            <a:r>
              <a:rPr lang="en-IE" altLang="en-US" sz="3200" dirty="0">
                <a:solidFill>
                  <a:srgbClr val="002060"/>
                </a:solidFill>
              </a:rPr>
              <a:t> context </a:t>
            </a:r>
            <a:r>
              <a:rPr lang="en-IE" altLang="en-US" sz="3200" dirty="0" err="1">
                <a:solidFill>
                  <a:srgbClr val="002060"/>
                </a:solidFill>
              </a:rPr>
              <a:t>pleit</a:t>
            </a:r>
            <a:r>
              <a:rPr lang="en-IE" altLang="en-US" sz="3200" dirty="0">
                <a:solidFill>
                  <a:srgbClr val="002060"/>
                </a:solidFill>
              </a:rPr>
              <a:t> </a:t>
            </a:r>
            <a:r>
              <a:rPr lang="en-IE" altLang="en-US" sz="3200" dirty="0" err="1">
                <a:solidFill>
                  <a:srgbClr val="002060"/>
                </a:solidFill>
              </a:rPr>
              <a:t>niet</a:t>
            </a:r>
            <a:r>
              <a:rPr lang="en-IE" altLang="en-US" sz="3200" dirty="0">
                <a:solidFill>
                  <a:srgbClr val="002060"/>
                </a:solidFill>
              </a:rPr>
              <a:t> in het </a:t>
            </a:r>
            <a:r>
              <a:rPr lang="en-IE" altLang="en-US" sz="3200" dirty="0" err="1">
                <a:solidFill>
                  <a:srgbClr val="002060"/>
                </a:solidFill>
              </a:rPr>
              <a:t>voordeel</a:t>
            </a:r>
            <a:r>
              <a:rPr lang="en-IE" altLang="en-US" sz="3200" dirty="0">
                <a:solidFill>
                  <a:srgbClr val="002060"/>
                </a:solidFill>
              </a:rPr>
              <a:t> van de EU </a:t>
            </a:r>
            <a:r>
              <a:rPr lang="en-IE" altLang="en-US" sz="3200" dirty="0" err="1">
                <a:solidFill>
                  <a:srgbClr val="002060"/>
                </a:solidFill>
              </a:rPr>
              <a:t>positie</a:t>
            </a:r>
            <a:endParaRPr lang="en-IE" altLang="en-US" sz="3200" dirty="0">
              <a:solidFill>
                <a:srgbClr val="002060"/>
              </a:solidFill>
            </a:endParaRPr>
          </a:p>
          <a:p>
            <a:pPr>
              <a:buClr>
                <a:srgbClr val="002060"/>
              </a:buClr>
            </a:pPr>
            <a:endParaRPr lang="en-IE" altLang="en-US" sz="3858" dirty="0">
              <a:solidFill>
                <a:srgbClr val="002060"/>
              </a:solidFill>
            </a:endParaRPr>
          </a:p>
          <a:p>
            <a:pPr>
              <a:buClr>
                <a:srgbClr val="002060"/>
              </a:buClr>
            </a:pPr>
            <a:endParaRPr lang="en-IE" altLang="en-US" sz="3968" b="1" dirty="0">
              <a:solidFill>
                <a:srgbClr val="FFFFFF"/>
              </a:solidFill>
            </a:endParaRPr>
          </a:p>
          <a:p>
            <a:pPr marL="503972" lvl="1" indent="0">
              <a:buClr>
                <a:schemeClr val="tx2"/>
              </a:buClr>
              <a:buNone/>
            </a:pPr>
            <a:r>
              <a:rPr lang="en-IE" altLang="en-US" b="1" dirty="0"/>
              <a:t> </a:t>
            </a:r>
          </a:p>
          <a:p>
            <a:pPr>
              <a:buClr>
                <a:schemeClr val="tx2"/>
              </a:buClr>
              <a:buFont typeface="Monotype Sorts"/>
              <a:buNone/>
            </a:pPr>
            <a:endParaRPr lang="en-IE" altLang="en-US" dirty="0"/>
          </a:p>
          <a:p>
            <a:pPr>
              <a:buFont typeface="Monotype Sorts"/>
              <a:buNone/>
            </a:pPr>
            <a:endParaRPr lang="en-IE" altLang="en-US" dirty="0"/>
          </a:p>
          <a:p>
            <a:endParaRPr lang="en-IE" altLang="en-US" dirty="0"/>
          </a:p>
          <a:p>
            <a:pPr>
              <a:buFont typeface="Monotype Sorts"/>
              <a:buNone/>
            </a:pPr>
            <a:endParaRPr lang="en-IE" altLang="en-US" dirty="0"/>
          </a:p>
          <a:p>
            <a:pPr>
              <a:buFont typeface="Monotype Sorts"/>
              <a:buNone/>
            </a:pPr>
            <a:endParaRPr lang="en-IE" altLang="en-US" dirty="0"/>
          </a:p>
          <a:p>
            <a:endParaRPr lang="en-IE" altLang="en-US" dirty="0"/>
          </a:p>
        </p:txBody>
      </p:sp>
      <p:sp>
        <p:nvSpPr>
          <p:cNvPr id="16386" name="Rectangle 2">
            <a:extLst>
              <a:ext uri="{FF2B5EF4-FFF2-40B4-BE49-F238E27FC236}">
                <a16:creationId xmlns:a16="http://schemas.microsoft.com/office/drawing/2014/main" xmlns="" id="{0F1C1FA4-D7F0-4710-B4AC-623BC7EF4CD1}"/>
              </a:ext>
            </a:extLst>
          </p:cNvPr>
          <p:cNvSpPr>
            <a:spLocks noGrp="1" noChangeArrowheads="1"/>
          </p:cNvSpPr>
          <p:nvPr>
            <p:ph type="title"/>
          </p:nvPr>
        </p:nvSpPr>
        <p:spPr/>
        <p:txBody>
          <a:bodyPr/>
          <a:lstStyle/>
          <a:p>
            <a:r>
              <a:rPr lang="en-IE" altLang="en-US" dirty="0">
                <a:solidFill>
                  <a:srgbClr val="C00000"/>
                </a:solidFill>
              </a:rPr>
              <a:t>Context van Visserij </a:t>
            </a:r>
            <a:r>
              <a:rPr lang="en-IE" altLang="en-US" dirty="0" err="1">
                <a:solidFill>
                  <a:srgbClr val="C00000"/>
                </a:solidFill>
              </a:rPr>
              <a:t>en</a:t>
            </a:r>
            <a:r>
              <a:rPr lang="en-IE" altLang="en-US" dirty="0">
                <a:solidFill>
                  <a:srgbClr val="C00000"/>
                </a:solidFill>
              </a:rPr>
              <a:t> Brexit (4)</a:t>
            </a:r>
            <a:endParaRPr lang="en-IE" altLang="en-US" sz="4409" dirty="0">
              <a:solidFill>
                <a:srgbClr val="C00000"/>
              </a:solidFill>
            </a:endParaRPr>
          </a:p>
        </p:txBody>
      </p:sp>
    </p:spTree>
    <p:extLst>
      <p:ext uri="{BB962C8B-B14F-4D97-AF65-F5344CB8AC3E}">
        <p14:creationId xmlns:p14="http://schemas.microsoft.com/office/powerpoint/2010/main" xmlns="" val="2830774311"/>
      </p:ext>
    </p:extLst>
  </p:cSld>
  <p:clrMapOvr>
    <a:masterClrMapping/>
  </p:clrMapOvr>
  <p:transition>
    <p:split orient="vert"/>
  </p:transition>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jdelijke aanduiding voor tekst 3">
            <a:extLst>
              <a:ext uri="{FF2B5EF4-FFF2-40B4-BE49-F238E27FC236}">
                <a16:creationId xmlns:a16="http://schemas.microsoft.com/office/drawing/2014/main" xmlns="" id="{E4016583-A530-4914-9FF0-2304E2400EFF}"/>
              </a:ext>
            </a:extLst>
          </p:cNvPr>
          <p:cNvSpPr>
            <a:spLocks noGrp="1"/>
          </p:cNvSpPr>
          <p:nvPr>
            <p:ph type="body" sz="quarter" idx="10"/>
          </p:nvPr>
        </p:nvSpPr>
        <p:spPr>
          <a:xfrm>
            <a:off x="311175" y="1763613"/>
            <a:ext cx="5040560" cy="4968552"/>
          </a:xfrm>
        </p:spPr>
        <p:txBody>
          <a:bodyPr/>
          <a:lstStyle/>
          <a:p>
            <a:pPr>
              <a:spcBef>
                <a:spcPts val="1488"/>
              </a:spcBef>
            </a:pPr>
            <a:r>
              <a:rPr lang="en-US" sz="2400" dirty="0" err="1">
                <a:solidFill>
                  <a:srgbClr val="002060"/>
                </a:solidFill>
              </a:rPr>
              <a:t>Historische</a:t>
            </a:r>
            <a:r>
              <a:rPr lang="en-US" sz="2400" dirty="0">
                <a:solidFill>
                  <a:srgbClr val="002060"/>
                </a:solidFill>
              </a:rPr>
              <a:t> </a:t>
            </a:r>
            <a:r>
              <a:rPr lang="en-US" sz="2400" dirty="0" err="1">
                <a:solidFill>
                  <a:srgbClr val="002060"/>
                </a:solidFill>
              </a:rPr>
              <a:t>ontwikkeling</a:t>
            </a:r>
            <a:r>
              <a:rPr lang="en-US" sz="2400" dirty="0">
                <a:solidFill>
                  <a:srgbClr val="002060"/>
                </a:solidFill>
              </a:rPr>
              <a:t> van ‘</a:t>
            </a:r>
            <a:r>
              <a:rPr lang="en-US" sz="2400" dirty="0" err="1">
                <a:solidFill>
                  <a:srgbClr val="002060"/>
                </a:solidFill>
              </a:rPr>
              <a:t>territoriale</a:t>
            </a:r>
            <a:r>
              <a:rPr lang="en-US" sz="2400" dirty="0">
                <a:solidFill>
                  <a:srgbClr val="002060"/>
                </a:solidFill>
              </a:rPr>
              <a:t> </a:t>
            </a:r>
            <a:r>
              <a:rPr lang="en-US" sz="2400" dirty="0" err="1">
                <a:solidFill>
                  <a:srgbClr val="002060"/>
                </a:solidFill>
              </a:rPr>
              <a:t>wateren</a:t>
            </a:r>
            <a:r>
              <a:rPr lang="en-US" sz="2400" dirty="0">
                <a:solidFill>
                  <a:srgbClr val="002060"/>
                </a:solidFill>
              </a:rPr>
              <a:t>’ van 3 </a:t>
            </a:r>
            <a:r>
              <a:rPr lang="en-US" sz="2400" dirty="0" err="1">
                <a:solidFill>
                  <a:srgbClr val="002060"/>
                </a:solidFill>
              </a:rPr>
              <a:t>naar</a:t>
            </a:r>
            <a:r>
              <a:rPr lang="en-US" sz="2400" dirty="0">
                <a:solidFill>
                  <a:srgbClr val="002060"/>
                </a:solidFill>
              </a:rPr>
              <a:t> 6 </a:t>
            </a:r>
            <a:r>
              <a:rPr lang="en-US" sz="2400" dirty="0" err="1">
                <a:solidFill>
                  <a:srgbClr val="002060"/>
                </a:solidFill>
              </a:rPr>
              <a:t>naar</a:t>
            </a:r>
            <a:r>
              <a:rPr lang="en-US" sz="2400" dirty="0">
                <a:solidFill>
                  <a:srgbClr val="002060"/>
                </a:solidFill>
              </a:rPr>
              <a:t> 12 </a:t>
            </a:r>
            <a:r>
              <a:rPr lang="en-US" sz="2400" dirty="0" err="1">
                <a:solidFill>
                  <a:srgbClr val="002060"/>
                </a:solidFill>
              </a:rPr>
              <a:t>mijl</a:t>
            </a:r>
            <a:endParaRPr lang="en-US" sz="2400" dirty="0">
              <a:solidFill>
                <a:srgbClr val="002060"/>
              </a:solidFill>
            </a:endParaRPr>
          </a:p>
          <a:p>
            <a:pPr>
              <a:spcBef>
                <a:spcPts val="1488"/>
              </a:spcBef>
            </a:pPr>
            <a:r>
              <a:rPr lang="en-US" sz="2400" dirty="0">
                <a:solidFill>
                  <a:srgbClr val="002060"/>
                </a:solidFill>
              </a:rPr>
              <a:t>1977: EG-</a:t>
            </a:r>
            <a:r>
              <a:rPr lang="en-US" sz="2400" dirty="0" err="1">
                <a:solidFill>
                  <a:srgbClr val="002060"/>
                </a:solidFill>
              </a:rPr>
              <a:t>besluit</a:t>
            </a:r>
            <a:r>
              <a:rPr lang="en-US" sz="2400" dirty="0">
                <a:solidFill>
                  <a:srgbClr val="002060"/>
                </a:solidFill>
              </a:rPr>
              <a:t> tot </a:t>
            </a:r>
            <a:r>
              <a:rPr lang="en-US" sz="2400" dirty="0" err="1">
                <a:solidFill>
                  <a:srgbClr val="002060"/>
                </a:solidFill>
              </a:rPr>
              <a:t>instelling</a:t>
            </a:r>
            <a:r>
              <a:rPr lang="en-US" sz="2400" dirty="0">
                <a:solidFill>
                  <a:srgbClr val="002060"/>
                </a:solidFill>
              </a:rPr>
              <a:t> 12-200 </a:t>
            </a:r>
            <a:r>
              <a:rPr lang="en-US" sz="2400" dirty="0" err="1">
                <a:solidFill>
                  <a:srgbClr val="002060"/>
                </a:solidFill>
              </a:rPr>
              <a:t>mijl</a:t>
            </a:r>
            <a:r>
              <a:rPr lang="en-US" sz="2400" dirty="0">
                <a:solidFill>
                  <a:srgbClr val="002060"/>
                </a:solidFill>
              </a:rPr>
              <a:t> </a:t>
            </a:r>
            <a:r>
              <a:rPr lang="en-US" sz="2400" dirty="0" err="1">
                <a:solidFill>
                  <a:srgbClr val="002060"/>
                </a:solidFill>
              </a:rPr>
              <a:t>Exclusieve</a:t>
            </a:r>
            <a:r>
              <a:rPr lang="en-US" sz="2400" dirty="0">
                <a:solidFill>
                  <a:srgbClr val="002060"/>
                </a:solidFill>
              </a:rPr>
              <a:t> </a:t>
            </a:r>
            <a:r>
              <a:rPr lang="en-US" sz="2400" dirty="0" err="1">
                <a:solidFill>
                  <a:srgbClr val="002060"/>
                </a:solidFill>
              </a:rPr>
              <a:t>Economische</a:t>
            </a:r>
            <a:r>
              <a:rPr lang="en-US" sz="2400" dirty="0">
                <a:solidFill>
                  <a:srgbClr val="002060"/>
                </a:solidFill>
              </a:rPr>
              <a:t> Zone </a:t>
            </a:r>
            <a:r>
              <a:rPr lang="en-US" sz="2400" dirty="0" err="1">
                <a:solidFill>
                  <a:srgbClr val="002060"/>
                </a:solidFill>
              </a:rPr>
              <a:t>en</a:t>
            </a:r>
            <a:r>
              <a:rPr lang="en-US" sz="2400" dirty="0">
                <a:solidFill>
                  <a:srgbClr val="002060"/>
                </a:solidFill>
              </a:rPr>
              <a:t> </a:t>
            </a:r>
            <a:r>
              <a:rPr lang="en-US" sz="2400" dirty="0" err="1">
                <a:solidFill>
                  <a:srgbClr val="002060"/>
                </a:solidFill>
              </a:rPr>
              <a:t>werd</a:t>
            </a:r>
            <a:r>
              <a:rPr lang="en-US" sz="2400" dirty="0">
                <a:solidFill>
                  <a:srgbClr val="002060"/>
                </a:solidFill>
              </a:rPr>
              <a:t> </a:t>
            </a:r>
            <a:r>
              <a:rPr lang="en-US" sz="2400" dirty="0" err="1">
                <a:solidFill>
                  <a:srgbClr val="002060"/>
                </a:solidFill>
              </a:rPr>
              <a:t>besloten</a:t>
            </a:r>
            <a:r>
              <a:rPr lang="en-US" sz="2400" dirty="0">
                <a:solidFill>
                  <a:srgbClr val="002060"/>
                </a:solidFill>
              </a:rPr>
              <a:t> om </a:t>
            </a:r>
            <a:r>
              <a:rPr lang="en-US" sz="2400" dirty="0" err="1">
                <a:solidFill>
                  <a:srgbClr val="002060"/>
                </a:solidFill>
              </a:rPr>
              <a:t>een</a:t>
            </a:r>
            <a:r>
              <a:rPr lang="en-US" sz="2400" dirty="0">
                <a:solidFill>
                  <a:srgbClr val="002060"/>
                </a:solidFill>
              </a:rPr>
              <a:t> </a:t>
            </a:r>
            <a:r>
              <a:rPr lang="en-US" sz="2400" dirty="0" err="1">
                <a:solidFill>
                  <a:srgbClr val="002060"/>
                </a:solidFill>
              </a:rPr>
              <a:t>Europees</a:t>
            </a:r>
            <a:r>
              <a:rPr lang="en-US" sz="2400" dirty="0">
                <a:solidFill>
                  <a:srgbClr val="002060"/>
                </a:solidFill>
              </a:rPr>
              <a:t> </a:t>
            </a:r>
            <a:r>
              <a:rPr lang="en-US" sz="2400" dirty="0" err="1">
                <a:solidFill>
                  <a:srgbClr val="002060"/>
                </a:solidFill>
              </a:rPr>
              <a:t>visserijbeleid</a:t>
            </a:r>
            <a:r>
              <a:rPr lang="en-US" sz="2400" dirty="0">
                <a:solidFill>
                  <a:srgbClr val="002060"/>
                </a:solidFill>
              </a:rPr>
              <a:t> </a:t>
            </a:r>
            <a:r>
              <a:rPr lang="en-US" sz="2400" dirty="0" err="1">
                <a:solidFill>
                  <a:srgbClr val="002060"/>
                </a:solidFill>
              </a:rPr>
              <a:t>te</a:t>
            </a:r>
            <a:r>
              <a:rPr lang="en-US" sz="2400" dirty="0">
                <a:solidFill>
                  <a:srgbClr val="002060"/>
                </a:solidFill>
              </a:rPr>
              <a:t> </a:t>
            </a:r>
            <a:r>
              <a:rPr lang="en-US" sz="2400" dirty="0" err="1">
                <a:solidFill>
                  <a:srgbClr val="002060"/>
                </a:solidFill>
              </a:rPr>
              <a:t>ontwikkelen</a:t>
            </a:r>
            <a:endParaRPr lang="en-US" sz="2400" dirty="0">
              <a:solidFill>
                <a:srgbClr val="002060"/>
              </a:solidFill>
            </a:endParaRPr>
          </a:p>
          <a:p>
            <a:pPr>
              <a:spcBef>
                <a:spcPts val="1488"/>
              </a:spcBef>
            </a:pPr>
            <a:r>
              <a:rPr lang="en-US" sz="2400" dirty="0" err="1">
                <a:solidFill>
                  <a:srgbClr val="002060"/>
                </a:solidFill>
              </a:rPr>
              <a:t>Naast</a:t>
            </a:r>
            <a:r>
              <a:rPr lang="en-US" sz="2400" dirty="0">
                <a:solidFill>
                  <a:srgbClr val="002060"/>
                </a:solidFill>
              </a:rPr>
              <a:t> </a:t>
            </a:r>
            <a:r>
              <a:rPr lang="en-US" sz="2400" dirty="0" err="1">
                <a:solidFill>
                  <a:srgbClr val="002060"/>
                </a:solidFill>
              </a:rPr>
              <a:t>landbouw</a:t>
            </a:r>
            <a:r>
              <a:rPr lang="en-US" sz="2400" dirty="0">
                <a:solidFill>
                  <a:srgbClr val="002060"/>
                </a:solidFill>
              </a:rPr>
              <a:t> is </a:t>
            </a:r>
            <a:r>
              <a:rPr lang="en-US" sz="2400" dirty="0" err="1">
                <a:solidFill>
                  <a:srgbClr val="002060"/>
                </a:solidFill>
              </a:rPr>
              <a:t>visserij</a:t>
            </a:r>
            <a:r>
              <a:rPr lang="en-US" sz="2400" dirty="0">
                <a:solidFill>
                  <a:srgbClr val="002060"/>
                </a:solidFill>
              </a:rPr>
              <a:t> het </a:t>
            </a:r>
            <a:r>
              <a:rPr lang="en-US" sz="2400" dirty="0" err="1">
                <a:solidFill>
                  <a:srgbClr val="002060"/>
                </a:solidFill>
              </a:rPr>
              <a:t>meest</a:t>
            </a:r>
            <a:r>
              <a:rPr lang="en-US" sz="2400" dirty="0">
                <a:solidFill>
                  <a:srgbClr val="002060"/>
                </a:solidFill>
              </a:rPr>
              <a:t> </a:t>
            </a:r>
            <a:r>
              <a:rPr lang="en-US" sz="2400" dirty="0" err="1">
                <a:solidFill>
                  <a:srgbClr val="002060"/>
                </a:solidFill>
              </a:rPr>
              <a:t>geïntegreerde</a:t>
            </a:r>
            <a:r>
              <a:rPr lang="en-US" sz="2400" dirty="0">
                <a:solidFill>
                  <a:srgbClr val="002060"/>
                </a:solidFill>
              </a:rPr>
              <a:t> </a:t>
            </a:r>
            <a:r>
              <a:rPr lang="en-US" sz="2400" dirty="0" err="1">
                <a:solidFill>
                  <a:srgbClr val="002060"/>
                </a:solidFill>
              </a:rPr>
              <a:t>Europese</a:t>
            </a:r>
            <a:r>
              <a:rPr lang="en-US" sz="2400" dirty="0">
                <a:solidFill>
                  <a:srgbClr val="002060"/>
                </a:solidFill>
              </a:rPr>
              <a:t> </a:t>
            </a:r>
            <a:r>
              <a:rPr lang="en-US" sz="2400" dirty="0" err="1">
                <a:solidFill>
                  <a:srgbClr val="002060"/>
                </a:solidFill>
              </a:rPr>
              <a:t>beleidsveld</a:t>
            </a:r>
            <a:endParaRPr lang="en-US" sz="2400" dirty="0">
              <a:solidFill>
                <a:srgbClr val="002060"/>
              </a:solidFill>
            </a:endParaRPr>
          </a:p>
          <a:p>
            <a:endParaRPr lang="en-US" dirty="0"/>
          </a:p>
        </p:txBody>
      </p:sp>
      <p:sp>
        <p:nvSpPr>
          <p:cNvPr id="2" name="Titel 1">
            <a:extLst>
              <a:ext uri="{FF2B5EF4-FFF2-40B4-BE49-F238E27FC236}">
                <a16:creationId xmlns:a16="http://schemas.microsoft.com/office/drawing/2014/main" xmlns="" id="{333D5ADB-783D-41C1-B711-922BD1C39C69}"/>
              </a:ext>
            </a:extLst>
          </p:cNvPr>
          <p:cNvSpPr>
            <a:spLocks noGrp="1"/>
          </p:cNvSpPr>
          <p:nvPr>
            <p:ph type="title"/>
          </p:nvPr>
        </p:nvSpPr>
        <p:spPr/>
        <p:txBody>
          <a:bodyPr/>
          <a:lstStyle/>
          <a:p>
            <a:r>
              <a:rPr lang="nl-NL" dirty="0">
                <a:solidFill>
                  <a:srgbClr val="C00000"/>
                </a:solidFill>
              </a:rPr>
              <a:t>Toelichting juridische context </a:t>
            </a:r>
            <a:endParaRPr lang="en-US" dirty="0">
              <a:solidFill>
                <a:srgbClr val="C00000"/>
              </a:solidFill>
            </a:endParaRPr>
          </a:p>
        </p:txBody>
      </p:sp>
      <p:pic>
        <p:nvPicPr>
          <p:cNvPr id="4098" name="Picture 2" descr="Afbeeldingsresultaat voor 12 and 200 mijles zones">
            <a:extLst>
              <a:ext uri="{FF2B5EF4-FFF2-40B4-BE49-F238E27FC236}">
                <a16:creationId xmlns:a16="http://schemas.microsoft.com/office/drawing/2014/main" xmlns="" id="{972F5A72-0BA7-48AE-B4D0-B4F0A990E1BB}"/>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382588" y="2051645"/>
            <a:ext cx="7918204" cy="4248472"/>
          </a:xfrm>
          <a:prstGeom prst="rect">
            <a:avLst/>
          </a:prstGeom>
          <a:noFill/>
          <a:extLst>
            <a:ext uri="{909E8E84-426E-40DD-AFC4-6F175D3DCCD1}">
              <a14:hiddenFill xmlns:a14="http://schemas.microsoft.com/office/drawing/2010/main" xmlns="">
                <a:solidFill>
                  <a:srgbClr val="FFFFFF"/>
                </a:solidFill>
              </a14:hiddenFill>
            </a:ext>
          </a:extLst>
        </p:spPr>
      </p:pic>
      <p:pic>
        <p:nvPicPr>
          <p:cNvPr id="3" name="Afbeelding 2">
            <a:extLst>
              <a:ext uri="{FF2B5EF4-FFF2-40B4-BE49-F238E27FC236}">
                <a16:creationId xmlns:a16="http://schemas.microsoft.com/office/drawing/2014/main" xmlns="" id="{5D4DEAFB-B3D9-435B-AC97-B3F00D383907}"/>
              </a:ext>
            </a:extLst>
          </p:cNvPr>
          <p:cNvPicPr>
            <a:picLocks noChangeAspect="1"/>
          </p:cNvPicPr>
          <p:nvPr/>
        </p:nvPicPr>
        <p:blipFill>
          <a:blip r:embed="rId3" cstate="print"/>
          <a:stretch>
            <a:fillRect/>
          </a:stretch>
        </p:blipFill>
        <p:spPr>
          <a:xfrm>
            <a:off x="7223943" y="0"/>
            <a:ext cx="5663660" cy="7559675"/>
          </a:xfrm>
          <a:prstGeom prst="rect">
            <a:avLst/>
          </a:prstGeom>
        </p:spPr>
      </p:pic>
    </p:spTree>
    <p:extLst>
      <p:ext uri="{BB962C8B-B14F-4D97-AF65-F5344CB8AC3E}">
        <p14:creationId xmlns:p14="http://schemas.microsoft.com/office/powerpoint/2010/main" xmlns="" val="158181052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5192" y="7"/>
            <a:ext cx="12457384" cy="1258887"/>
          </a:xfrm>
        </p:spPr>
        <p:txBody>
          <a:bodyPr>
            <a:normAutofit/>
          </a:bodyPr>
          <a:lstStyle/>
          <a:p>
            <a:r>
              <a:rPr lang="en-US" sz="3600" dirty="0">
                <a:solidFill>
                  <a:srgbClr val="C00000"/>
                </a:solidFill>
              </a:rPr>
              <a:t>Basis van </a:t>
            </a:r>
            <a:r>
              <a:rPr lang="en-US" sz="3600" dirty="0" err="1">
                <a:solidFill>
                  <a:srgbClr val="C00000"/>
                </a:solidFill>
              </a:rPr>
              <a:t>Europees</a:t>
            </a:r>
            <a:r>
              <a:rPr lang="en-US" sz="3600" dirty="0">
                <a:solidFill>
                  <a:srgbClr val="C00000"/>
                </a:solidFill>
              </a:rPr>
              <a:t> </a:t>
            </a:r>
            <a:r>
              <a:rPr lang="en-US" sz="3600" dirty="0" err="1">
                <a:solidFill>
                  <a:srgbClr val="C00000"/>
                </a:solidFill>
              </a:rPr>
              <a:t>visserijbeleid</a:t>
            </a:r>
            <a:endParaRPr lang="en-US" sz="3600" dirty="0">
              <a:solidFill>
                <a:srgbClr val="C00000"/>
              </a:solidFill>
            </a:endParaRPr>
          </a:p>
        </p:txBody>
      </p:sp>
      <p:sp>
        <p:nvSpPr>
          <p:cNvPr id="3" name="Content Placeholder 2"/>
          <p:cNvSpPr>
            <a:spLocks noGrp="1"/>
          </p:cNvSpPr>
          <p:nvPr>
            <p:ph idx="4294967295"/>
          </p:nvPr>
        </p:nvSpPr>
        <p:spPr>
          <a:xfrm>
            <a:off x="743223" y="1475581"/>
            <a:ext cx="12696552" cy="5472112"/>
          </a:xfrm>
        </p:spPr>
        <p:txBody>
          <a:bodyPr>
            <a:normAutofit/>
          </a:bodyPr>
          <a:lstStyle/>
          <a:p>
            <a:r>
              <a:rPr lang="en-US" dirty="0" err="1"/>
              <a:t>Wederzijdse</a:t>
            </a:r>
            <a:r>
              <a:rPr lang="en-US" dirty="0"/>
              <a:t> </a:t>
            </a:r>
            <a:r>
              <a:rPr lang="en-US" dirty="0" err="1"/>
              <a:t>toegang</a:t>
            </a:r>
            <a:r>
              <a:rPr lang="en-US" dirty="0"/>
              <a:t> tot </a:t>
            </a:r>
            <a:r>
              <a:rPr lang="en-US" dirty="0" err="1"/>
              <a:t>elkaars</a:t>
            </a:r>
            <a:r>
              <a:rPr lang="en-US" dirty="0"/>
              <a:t> EEZ’s -  we </a:t>
            </a:r>
            <a:r>
              <a:rPr lang="en-US" dirty="0" err="1"/>
              <a:t>mogen</a:t>
            </a:r>
            <a:r>
              <a:rPr lang="en-US" dirty="0"/>
              <a:t> in </a:t>
            </a:r>
            <a:r>
              <a:rPr lang="en-US" dirty="0" err="1"/>
              <a:t>elkaars</a:t>
            </a:r>
            <a:r>
              <a:rPr lang="en-US" dirty="0"/>
              <a:t> </a:t>
            </a:r>
            <a:r>
              <a:rPr lang="en-US" dirty="0" err="1"/>
              <a:t>wateren</a:t>
            </a:r>
            <a:r>
              <a:rPr lang="en-US" dirty="0"/>
              <a:t> </a:t>
            </a:r>
            <a:r>
              <a:rPr lang="en-US" dirty="0" err="1"/>
              <a:t>vissen</a:t>
            </a:r>
            <a:r>
              <a:rPr lang="en-US" dirty="0"/>
              <a:t> </a:t>
            </a:r>
            <a:r>
              <a:rPr lang="en-US" dirty="0" err="1"/>
              <a:t>binnen</a:t>
            </a:r>
            <a:r>
              <a:rPr lang="en-US" dirty="0"/>
              <a:t> de EU.</a:t>
            </a:r>
            <a:br>
              <a:rPr lang="en-US" dirty="0"/>
            </a:br>
            <a:endParaRPr lang="en-US" dirty="0"/>
          </a:p>
          <a:p>
            <a:r>
              <a:rPr lang="en-US" dirty="0" err="1"/>
              <a:t>Een</a:t>
            </a:r>
            <a:r>
              <a:rPr lang="en-US" dirty="0"/>
              <a:t> </a:t>
            </a:r>
            <a:r>
              <a:rPr lang="en-US" dirty="0" err="1"/>
              <a:t>vaste</a:t>
            </a:r>
            <a:r>
              <a:rPr lang="en-US" dirty="0"/>
              <a:t> </a:t>
            </a:r>
            <a:r>
              <a:rPr lang="en-US" dirty="0" err="1"/>
              <a:t>verdeelsleutel</a:t>
            </a:r>
            <a:r>
              <a:rPr lang="en-US" dirty="0"/>
              <a:t> van de </a:t>
            </a:r>
            <a:r>
              <a:rPr lang="en-US" dirty="0" err="1"/>
              <a:t>vangstrechten</a:t>
            </a:r>
            <a:r>
              <a:rPr lang="en-US" dirty="0"/>
              <a:t> </a:t>
            </a:r>
            <a:r>
              <a:rPr lang="en-US" dirty="0" err="1"/>
              <a:t>voor</a:t>
            </a:r>
            <a:r>
              <a:rPr lang="en-US" dirty="0"/>
              <a:t> </a:t>
            </a:r>
            <a:r>
              <a:rPr lang="en-US" dirty="0" err="1"/>
              <a:t>alle</a:t>
            </a:r>
            <a:r>
              <a:rPr lang="en-US" dirty="0"/>
              <a:t> </a:t>
            </a:r>
            <a:r>
              <a:rPr lang="en-US" dirty="0" err="1"/>
              <a:t>visbestanden</a:t>
            </a:r>
            <a:r>
              <a:rPr lang="en-US" dirty="0"/>
              <a:t> </a:t>
            </a:r>
            <a:r>
              <a:rPr lang="en-US" dirty="0" err="1"/>
              <a:t>tussen</a:t>
            </a:r>
            <a:r>
              <a:rPr lang="en-US" dirty="0"/>
              <a:t> EU-</a:t>
            </a:r>
            <a:r>
              <a:rPr lang="en-US" dirty="0" err="1"/>
              <a:t>lidstaten</a:t>
            </a:r>
            <a:r>
              <a:rPr lang="en-US" dirty="0"/>
              <a:t>.</a:t>
            </a:r>
            <a:br>
              <a:rPr lang="en-US" dirty="0"/>
            </a:br>
            <a:endParaRPr lang="en-US" dirty="0"/>
          </a:p>
          <a:p>
            <a:r>
              <a:rPr lang="en-US" dirty="0" err="1"/>
              <a:t>Deze</a:t>
            </a:r>
            <a:r>
              <a:rPr lang="en-US" dirty="0"/>
              <a:t> </a:t>
            </a:r>
            <a:r>
              <a:rPr lang="en-US" dirty="0" err="1"/>
              <a:t>vaste</a:t>
            </a:r>
            <a:r>
              <a:rPr lang="en-US" dirty="0"/>
              <a:t> </a:t>
            </a:r>
            <a:r>
              <a:rPr lang="en-US" dirty="0" err="1"/>
              <a:t>verdeelsleutel</a:t>
            </a:r>
            <a:r>
              <a:rPr lang="en-US" dirty="0"/>
              <a:t> is </a:t>
            </a:r>
            <a:r>
              <a:rPr lang="en-US" dirty="0" err="1"/>
              <a:t>uitonderhandeld</a:t>
            </a:r>
            <a:r>
              <a:rPr lang="en-US" dirty="0"/>
              <a:t> </a:t>
            </a:r>
            <a:r>
              <a:rPr lang="en-US" dirty="0" err="1"/>
              <a:t>tussen</a:t>
            </a:r>
            <a:r>
              <a:rPr lang="en-US" dirty="0"/>
              <a:t> 1977 </a:t>
            </a:r>
            <a:r>
              <a:rPr lang="en-US" dirty="0" err="1"/>
              <a:t>en</a:t>
            </a:r>
            <a:r>
              <a:rPr lang="en-US" dirty="0"/>
              <a:t> 1983 </a:t>
            </a:r>
            <a:r>
              <a:rPr lang="en-US" dirty="0" err="1"/>
              <a:t>tussen</a:t>
            </a:r>
            <a:r>
              <a:rPr lang="en-US" dirty="0"/>
              <a:t> de </a:t>
            </a:r>
            <a:r>
              <a:rPr lang="en-US" dirty="0" err="1"/>
              <a:t>lidstaten</a:t>
            </a:r>
            <a:r>
              <a:rPr lang="en-US" dirty="0"/>
              <a:t> op basis van </a:t>
            </a:r>
            <a:r>
              <a:rPr lang="en-US" dirty="0" err="1"/>
              <a:t>vangsten</a:t>
            </a:r>
            <a:r>
              <a:rPr lang="en-US" dirty="0"/>
              <a:t> in de </a:t>
            </a:r>
            <a:r>
              <a:rPr lang="en-US" dirty="0" err="1"/>
              <a:t>periode</a:t>
            </a:r>
            <a:r>
              <a:rPr lang="en-US" dirty="0"/>
              <a:t> 1973-1978. </a:t>
            </a:r>
            <a:br>
              <a:rPr lang="en-US" dirty="0"/>
            </a:br>
            <a:r>
              <a:rPr lang="en-US" dirty="0"/>
              <a:t/>
            </a:r>
            <a:br>
              <a:rPr lang="en-US" dirty="0"/>
            </a:br>
            <a:r>
              <a:rPr lang="en-US" i="1" dirty="0"/>
              <a:t>Punt van </a:t>
            </a:r>
            <a:r>
              <a:rPr lang="en-US" i="1" dirty="0" err="1"/>
              <a:t>aandacht</a:t>
            </a:r>
            <a:r>
              <a:rPr lang="en-US" i="1" dirty="0"/>
              <a:t>: VK </a:t>
            </a:r>
            <a:r>
              <a:rPr lang="en-US" i="1" dirty="0" err="1"/>
              <a:t>heeft</a:t>
            </a:r>
            <a:r>
              <a:rPr lang="en-US" i="1" dirty="0"/>
              <a:t> nooit </a:t>
            </a:r>
            <a:r>
              <a:rPr lang="en-US" i="1" dirty="0" err="1"/>
              <a:t>bezwaar</a:t>
            </a:r>
            <a:r>
              <a:rPr lang="en-US" i="1" dirty="0"/>
              <a:t> </a:t>
            </a:r>
            <a:r>
              <a:rPr lang="en-US" i="1" dirty="0" err="1"/>
              <a:t>gemaakt</a:t>
            </a:r>
            <a:r>
              <a:rPr lang="en-US" i="1" dirty="0"/>
              <a:t> </a:t>
            </a:r>
            <a:r>
              <a:rPr lang="en-US" i="1" dirty="0" err="1"/>
              <a:t>tegen</a:t>
            </a:r>
            <a:r>
              <a:rPr lang="en-US" i="1" dirty="0"/>
              <a:t> </a:t>
            </a:r>
            <a:r>
              <a:rPr lang="en-US" i="1" dirty="0" err="1"/>
              <a:t>deze</a:t>
            </a:r>
            <a:r>
              <a:rPr lang="en-US" i="1" dirty="0"/>
              <a:t> </a:t>
            </a:r>
            <a:r>
              <a:rPr lang="en-US" i="1" dirty="0" err="1"/>
              <a:t>verdeling</a:t>
            </a:r>
            <a:r>
              <a:rPr lang="en-US" i="1" dirty="0"/>
              <a:t>. </a:t>
            </a:r>
            <a:r>
              <a:rPr lang="en-US" i="1" dirty="0" err="1"/>
              <a:t>Integendeel</a:t>
            </a:r>
            <a:r>
              <a:rPr lang="en-US" i="1" dirty="0"/>
              <a:t> </a:t>
            </a:r>
            <a:r>
              <a:rPr lang="en-US" i="1" dirty="0" err="1"/>
              <a:t>zelfs</a:t>
            </a:r>
            <a:r>
              <a:rPr lang="en-US" i="1" dirty="0"/>
              <a:t>. </a:t>
            </a:r>
          </a:p>
        </p:txBody>
      </p:sp>
    </p:spTree>
    <p:extLst>
      <p:ext uri="{BB962C8B-B14F-4D97-AF65-F5344CB8AC3E}">
        <p14:creationId xmlns:p14="http://schemas.microsoft.com/office/powerpoint/2010/main" xmlns="" val="228374350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nl-NL" dirty="0">
                <a:solidFill>
                  <a:srgbClr val="C00000"/>
                </a:solidFill>
              </a:rPr>
              <a:t>Juridische context post-Brexit </a:t>
            </a:r>
            <a:endParaRPr lang="en-US" dirty="0"/>
          </a:p>
        </p:txBody>
      </p:sp>
      <p:sp>
        <p:nvSpPr>
          <p:cNvPr id="3" name="Content Placeholder 2"/>
          <p:cNvSpPr>
            <a:spLocks noGrp="1"/>
          </p:cNvSpPr>
          <p:nvPr>
            <p:ph idx="4294967295"/>
          </p:nvPr>
        </p:nvSpPr>
        <p:spPr>
          <a:xfrm>
            <a:off x="1319287" y="1547589"/>
            <a:ext cx="9683750" cy="4987925"/>
          </a:xfrm>
        </p:spPr>
        <p:txBody>
          <a:bodyPr>
            <a:normAutofit/>
          </a:bodyPr>
          <a:lstStyle/>
          <a:p>
            <a:r>
              <a:rPr lang="en-US" dirty="0"/>
              <a:t>VK </a:t>
            </a:r>
            <a:r>
              <a:rPr lang="en-US" dirty="0" err="1"/>
              <a:t>valt</a:t>
            </a:r>
            <a:r>
              <a:rPr lang="en-US" dirty="0"/>
              <a:t> </a:t>
            </a:r>
            <a:r>
              <a:rPr lang="en-US" dirty="0" err="1"/>
              <a:t>niet</a:t>
            </a:r>
            <a:r>
              <a:rPr lang="en-US" dirty="0"/>
              <a:t> </a:t>
            </a:r>
            <a:r>
              <a:rPr lang="en-US" dirty="0" err="1"/>
              <a:t>meer</a:t>
            </a:r>
            <a:r>
              <a:rPr lang="en-US" dirty="0"/>
              <a:t> </a:t>
            </a:r>
            <a:r>
              <a:rPr lang="en-US" dirty="0" err="1"/>
              <a:t>onder</a:t>
            </a:r>
            <a:r>
              <a:rPr lang="en-US" dirty="0"/>
              <a:t> het </a:t>
            </a:r>
            <a:r>
              <a:rPr lang="en-US" dirty="0" err="1"/>
              <a:t>Europese</a:t>
            </a:r>
            <a:r>
              <a:rPr lang="en-US" dirty="0"/>
              <a:t> </a:t>
            </a:r>
            <a:r>
              <a:rPr lang="en-US" dirty="0" err="1"/>
              <a:t>visserijbeleid</a:t>
            </a:r>
            <a:r>
              <a:rPr lang="en-US" dirty="0"/>
              <a:t/>
            </a:r>
            <a:br>
              <a:rPr lang="en-US" dirty="0"/>
            </a:br>
            <a:endParaRPr lang="en-US" dirty="0"/>
          </a:p>
          <a:p>
            <a:r>
              <a:rPr lang="en-US" dirty="0" err="1"/>
              <a:t>Relatie</a:t>
            </a:r>
            <a:r>
              <a:rPr lang="en-US" dirty="0"/>
              <a:t> EU en VK op </a:t>
            </a:r>
            <a:r>
              <a:rPr lang="en-US" dirty="0" err="1"/>
              <a:t>gebied</a:t>
            </a:r>
            <a:r>
              <a:rPr lang="en-US" dirty="0"/>
              <a:t> van </a:t>
            </a:r>
            <a:r>
              <a:rPr lang="en-US" dirty="0" err="1"/>
              <a:t>visserij</a:t>
            </a:r>
            <a:r>
              <a:rPr lang="en-US" dirty="0"/>
              <a:t> </a:t>
            </a:r>
            <a:r>
              <a:rPr lang="en-US" dirty="0" err="1"/>
              <a:t>zal</a:t>
            </a:r>
            <a:r>
              <a:rPr lang="en-US" dirty="0"/>
              <a:t> dan </a:t>
            </a:r>
            <a:r>
              <a:rPr lang="en-US" dirty="0" err="1"/>
              <a:t>gebaseerd</a:t>
            </a:r>
            <a:r>
              <a:rPr lang="en-US" dirty="0"/>
              <a:t> </a:t>
            </a:r>
            <a:r>
              <a:rPr lang="en-US" dirty="0" err="1"/>
              <a:t>worden</a:t>
            </a:r>
            <a:r>
              <a:rPr lang="en-US" dirty="0"/>
              <a:t> op het </a:t>
            </a:r>
            <a:r>
              <a:rPr lang="en-US" dirty="0" err="1"/>
              <a:t>internationale</a:t>
            </a:r>
            <a:r>
              <a:rPr lang="en-US" dirty="0"/>
              <a:t> </a:t>
            </a:r>
            <a:r>
              <a:rPr lang="en-US" dirty="0" err="1"/>
              <a:t>recht</a:t>
            </a:r>
            <a:r>
              <a:rPr lang="en-US" dirty="0"/>
              <a:t> (VN-</a:t>
            </a:r>
            <a:r>
              <a:rPr lang="en-US" dirty="0" err="1"/>
              <a:t>verdragen</a:t>
            </a:r>
            <a:r>
              <a:rPr lang="en-US" dirty="0"/>
              <a:t>)</a:t>
            </a:r>
            <a:br>
              <a:rPr lang="en-US" dirty="0"/>
            </a:br>
            <a:endParaRPr lang="en-US" dirty="0"/>
          </a:p>
          <a:p>
            <a:r>
              <a:rPr lang="en-US" dirty="0" err="1"/>
              <a:t>Bestaande</a:t>
            </a:r>
            <a:r>
              <a:rPr lang="en-US" dirty="0"/>
              <a:t> </a:t>
            </a:r>
            <a:r>
              <a:rPr lang="en-US" dirty="0" err="1"/>
              <a:t>afspraken</a:t>
            </a:r>
            <a:r>
              <a:rPr lang="en-US" dirty="0"/>
              <a:t> over </a:t>
            </a:r>
            <a:r>
              <a:rPr lang="en-US" dirty="0" err="1"/>
              <a:t>toegang</a:t>
            </a:r>
            <a:r>
              <a:rPr lang="en-US" dirty="0"/>
              <a:t> tot </a:t>
            </a:r>
            <a:r>
              <a:rPr lang="en-US" dirty="0" err="1"/>
              <a:t>elkaars</a:t>
            </a:r>
            <a:r>
              <a:rPr lang="en-US" dirty="0"/>
              <a:t> </a:t>
            </a:r>
            <a:r>
              <a:rPr lang="en-US" dirty="0" err="1"/>
              <a:t>wateren</a:t>
            </a:r>
            <a:r>
              <a:rPr lang="en-US" dirty="0"/>
              <a:t> </a:t>
            </a:r>
            <a:r>
              <a:rPr lang="en-US" dirty="0" err="1"/>
              <a:t>en</a:t>
            </a:r>
            <a:r>
              <a:rPr lang="en-US" dirty="0"/>
              <a:t> de </a:t>
            </a:r>
            <a:r>
              <a:rPr lang="en-US" dirty="0" err="1"/>
              <a:t>vaste</a:t>
            </a:r>
            <a:r>
              <a:rPr lang="en-US" dirty="0"/>
              <a:t> </a:t>
            </a:r>
            <a:r>
              <a:rPr lang="en-US" dirty="0" err="1"/>
              <a:t>verdeling</a:t>
            </a:r>
            <a:r>
              <a:rPr lang="en-US" dirty="0"/>
              <a:t> van de </a:t>
            </a:r>
            <a:r>
              <a:rPr lang="en-US" dirty="0" err="1"/>
              <a:t>vangstrechten</a:t>
            </a:r>
            <a:r>
              <a:rPr lang="en-US" dirty="0"/>
              <a:t> </a:t>
            </a:r>
            <a:r>
              <a:rPr lang="en-US" dirty="0" err="1"/>
              <a:t>vallen</a:t>
            </a:r>
            <a:r>
              <a:rPr lang="en-US" dirty="0"/>
              <a:t> dan </a:t>
            </a:r>
            <a:r>
              <a:rPr lang="en-US" dirty="0" err="1"/>
              <a:t>weg</a:t>
            </a:r>
            <a:r>
              <a:rPr lang="en-US" dirty="0"/>
              <a:t>. </a:t>
            </a:r>
            <a:br>
              <a:rPr lang="en-US" dirty="0"/>
            </a:br>
            <a:endParaRPr lang="en-US" dirty="0"/>
          </a:p>
          <a:p>
            <a:r>
              <a:rPr lang="en-US" dirty="0" err="1"/>
              <a:t>Alles</a:t>
            </a:r>
            <a:r>
              <a:rPr lang="en-US" dirty="0"/>
              <a:t> </a:t>
            </a:r>
            <a:r>
              <a:rPr lang="en-US" dirty="0" err="1"/>
              <a:t>wijst</a:t>
            </a:r>
            <a:r>
              <a:rPr lang="en-US" dirty="0"/>
              <a:t> </a:t>
            </a:r>
            <a:r>
              <a:rPr lang="en-US" dirty="0" err="1"/>
              <a:t>erop</a:t>
            </a:r>
            <a:r>
              <a:rPr lang="en-US" dirty="0"/>
              <a:t> </a:t>
            </a:r>
            <a:r>
              <a:rPr lang="en-US" dirty="0" err="1"/>
              <a:t>dat</a:t>
            </a:r>
            <a:r>
              <a:rPr lang="en-US" dirty="0"/>
              <a:t> de Britten </a:t>
            </a:r>
            <a:r>
              <a:rPr lang="en-US" dirty="0" err="1"/>
              <a:t>een</a:t>
            </a:r>
            <a:r>
              <a:rPr lang="en-US" dirty="0"/>
              <a:t> </a:t>
            </a:r>
            <a:r>
              <a:rPr lang="en-US" dirty="0" err="1"/>
              <a:t>groter</a:t>
            </a:r>
            <a:r>
              <a:rPr lang="en-US" dirty="0"/>
              <a:t> </a:t>
            </a:r>
            <a:r>
              <a:rPr lang="en-US" dirty="0" err="1"/>
              <a:t>aandeel</a:t>
            </a:r>
            <a:r>
              <a:rPr lang="en-US" dirty="0"/>
              <a:t> in de </a:t>
            </a:r>
            <a:r>
              <a:rPr lang="en-US" dirty="0" err="1"/>
              <a:t>vangstrechten</a:t>
            </a:r>
            <a:r>
              <a:rPr lang="en-US" dirty="0"/>
              <a:t> </a:t>
            </a:r>
            <a:r>
              <a:rPr lang="en-US" dirty="0" err="1"/>
              <a:t>wil</a:t>
            </a:r>
            <a:r>
              <a:rPr lang="en-US" dirty="0"/>
              <a:t> </a:t>
            </a:r>
            <a:r>
              <a:rPr lang="en-US" dirty="0" err="1"/>
              <a:t>hebben</a:t>
            </a:r>
            <a:r>
              <a:rPr lang="en-US" dirty="0"/>
              <a:t> </a:t>
            </a:r>
            <a:r>
              <a:rPr lang="en-US" dirty="0" err="1"/>
              <a:t>en</a:t>
            </a:r>
            <a:r>
              <a:rPr lang="en-US" dirty="0"/>
              <a:t> </a:t>
            </a:r>
            <a:r>
              <a:rPr lang="en-US" dirty="0" err="1"/>
              <a:t>dat</a:t>
            </a:r>
            <a:r>
              <a:rPr lang="en-US" dirty="0"/>
              <a:t> ze </a:t>
            </a:r>
            <a:r>
              <a:rPr lang="en-US" dirty="0" err="1"/>
              <a:t>dit</a:t>
            </a:r>
            <a:r>
              <a:rPr lang="en-US" dirty="0"/>
              <a:t> </a:t>
            </a:r>
            <a:r>
              <a:rPr lang="en-US" dirty="0" err="1"/>
              <a:t>willen</a:t>
            </a:r>
            <a:r>
              <a:rPr lang="en-US" dirty="0"/>
              <a:t> </a:t>
            </a:r>
            <a:r>
              <a:rPr lang="en-US" dirty="0" err="1"/>
              <a:t>bereiken</a:t>
            </a:r>
            <a:r>
              <a:rPr lang="en-US" dirty="0"/>
              <a:t> door </a:t>
            </a:r>
            <a:r>
              <a:rPr lang="en-US" dirty="0" err="1"/>
              <a:t>te</a:t>
            </a:r>
            <a:r>
              <a:rPr lang="en-US" dirty="0"/>
              <a:t> ‘</a:t>
            </a:r>
            <a:r>
              <a:rPr lang="en-US" dirty="0" err="1"/>
              <a:t>spelen</a:t>
            </a:r>
            <a:r>
              <a:rPr lang="en-US" dirty="0"/>
              <a:t>’ met de </a:t>
            </a:r>
            <a:r>
              <a:rPr lang="en-US" dirty="0" err="1"/>
              <a:t>toegang</a:t>
            </a:r>
            <a:r>
              <a:rPr lang="en-US" dirty="0"/>
              <a:t> tot </a:t>
            </a:r>
            <a:r>
              <a:rPr lang="en-US" dirty="0" err="1"/>
              <a:t>hun</a:t>
            </a:r>
            <a:r>
              <a:rPr lang="en-US" dirty="0"/>
              <a:t> </a:t>
            </a:r>
            <a:r>
              <a:rPr lang="en-US" dirty="0" err="1"/>
              <a:t>wateren</a:t>
            </a:r>
            <a:endParaRPr lang="en-US" dirty="0"/>
          </a:p>
        </p:txBody>
      </p:sp>
    </p:spTree>
    <p:extLst>
      <p:ext uri="{BB962C8B-B14F-4D97-AF65-F5344CB8AC3E}">
        <p14:creationId xmlns:p14="http://schemas.microsoft.com/office/powerpoint/2010/main" xmlns="" val="6148273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jdelijke aanduiding voor tekst 5">
            <a:extLst>
              <a:ext uri="{FF2B5EF4-FFF2-40B4-BE49-F238E27FC236}">
                <a16:creationId xmlns:a16="http://schemas.microsoft.com/office/drawing/2014/main" xmlns="" id="{815F8A69-C4C1-4ECB-9D3F-305B26F12ADF}"/>
              </a:ext>
            </a:extLst>
          </p:cNvPr>
          <p:cNvSpPr>
            <a:spLocks noGrp="1"/>
          </p:cNvSpPr>
          <p:nvPr>
            <p:ph type="body" sz="quarter" idx="10"/>
          </p:nvPr>
        </p:nvSpPr>
        <p:spPr/>
        <p:txBody>
          <a:bodyPr/>
          <a:lstStyle/>
          <a:p>
            <a:r>
              <a:rPr lang="nl-NL" dirty="0"/>
              <a:t>Afhankelijkheid van toegang tot visgronden</a:t>
            </a:r>
            <a:endParaRPr lang="en-US" dirty="0"/>
          </a:p>
        </p:txBody>
      </p:sp>
      <p:sp>
        <p:nvSpPr>
          <p:cNvPr id="5" name="Titel 4">
            <a:extLst>
              <a:ext uri="{FF2B5EF4-FFF2-40B4-BE49-F238E27FC236}">
                <a16:creationId xmlns:a16="http://schemas.microsoft.com/office/drawing/2014/main" xmlns="" id="{DAB32A33-6D74-4887-BC2D-8EA2BEBF9FC2}"/>
              </a:ext>
            </a:extLst>
          </p:cNvPr>
          <p:cNvSpPr>
            <a:spLocks noGrp="1"/>
          </p:cNvSpPr>
          <p:nvPr>
            <p:ph type="title"/>
          </p:nvPr>
        </p:nvSpPr>
        <p:spPr/>
        <p:txBody>
          <a:bodyPr/>
          <a:lstStyle/>
          <a:p>
            <a:r>
              <a:rPr lang="nl-NL" dirty="0">
                <a:solidFill>
                  <a:srgbClr val="C00000"/>
                </a:solidFill>
              </a:rPr>
              <a:t>Brexit en visserij: het probleem in cijfers</a:t>
            </a:r>
            <a:endParaRPr lang="en-US" dirty="0">
              <a:solidFill>
                <a:srgbClr val="C00000"/>
              </a:solidFill>
            </a:endParaRPr>
          </a:p>
        </p:txBody>
      </p:sp>
    </p:spTree>
    <p:extLst>
      <p:ext uri="{BB962C8B-B14F-4D97-AF65-F5344CB8AC3E}">
        <p14:creationId xmlns:p14="http://schemas.microsoft.com/office/powerpoint/2010/main" xmlns="" val="4292659538"/>
      </p:ext>
    </p:extLst>
  </p:cSld>
  <p:clrMapOvr>
    <a:masterClrMapping/>
  </p:clrMapOvr>
  <p:transition>
    <p:split orient="vert"/>
  </p:transition>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err="1">
                <a:solidFill>
                  <a:srgbClr val="C00000"/>
                </a:solidFill>
              </a:rPr>
              <a:t>Toegang</a:t>
            </a:r>
            <a:r>
              <a:rPr lang="en-US" dirty="0">
                <a:solidFill>
                  <a:srgbClr val="C00000"/>
                </a:solidFill>
              </a:rPr>
              <a:t> tot </a:t>
            </a:r>
            <a:r>
              <a:rPr lang="en-US" dirty="0" err="1">
                <a:solidFill>
                  <a:srgbClr val="C00000"/>
                </a:solidFill>
              </a:rPr>
              <a:t>visgronden</a:t>
            </a:r>
            <a:endParaRPr lang="en-GB" dirty="0">
              <a:solidFill>
                <a:srgbClr val="C00000"/>
              </a:solidFill>
            </a:endParaRPr>
          </a:p>
        </p:txBody>
      </p:sp>
      <p:sp>
        <p:nvSpPr>
          <p:cNvPr id="3" name="Tijdelijke aanduiding voor inhoud 2"/>
          <p:cNvSpPr txBox="1">
            <a:spLocks/>
          </p:cNvSpPr>
          <p:nvPr/>
        </p:nvSpPr>
        <p:spPr>
          <a:xfrm>
            <a:off x="9215670" y="5179369"/>
            <a:ext cx="3264405" cy="1500480"/>
          </a:xfrm>
          <a:prstGeom prst="rect">
            <a:avLst/>
          </a:prstGeom>
          <a:solidFill>
            <a:srgbClr val="8E0000"/>
          </a:solidFill>
          <a:ln w="38100">
            <a:noFill/>
          </a:ln>
        </p:spPr>
        <p:txBody>
          <a:bodyPr anchor="ctr">
            <a:normAutofit lnSpcReduction="10000"/>
          </a:bodyPr>
          <a:lstStyle>
            <a:lvl1pPr marL="228600" indent="-228600" algn="l" defTabSz="914400" rtl="0" eaLnBrk="1" latinLnBrk="0" hangingPunct="1">
              <a:lnSpc>
                <a:spcPct val="90000"/>
              </a:lnSpc>
              <a:spcBef>
                <a:spcPts val="1000"/>
              </a:spcBef>
              <a:buFont typeface="Arial" panose="020B0604020202020204" pitchFamily="34" charset="0"/>
              <a:buChar char="•"/>
              <a:defRPr sz="24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6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marL="0" indent="0">
              <a:buNone/>
            </a:pPr>
            <a:r>
              <a:rPr lang="en-US" sz="1984" b="1" dirty="0" err="1">
                <a:solidFill>
                  <a:schemeClr val="bg1"/>
                </a:solidFill>
              </a:rPr>
              <a:t>Conclusie</a:t>
            </a:r>
            <a:r>
              <a:rPr lang="en-US" sz="1984" dirty="0">
                <a:solidFill>
                  <a:schemeClr val="bg1"/>
                </a:solidFill>
              </a:rPr>
              <a:t>:</a:t>
            </a:r>
          </a:p>
          <a:p>
            <a:pPr marL="0" indent="0">
              <a:buNone/>
            </a:pPr>
            <a:r>
              <a:rPr lang="en-US" sz="1984" dirty="0">
                <a:solidFill>
                  <a:schemeClr val="bg1"/>
                </a:solidFill>
              </a:rPr>
              <a:t>Grote </a:t>
            </a:r>
            <a:r>
              <a:rPr lang="en-US" sz="1984" dirty="0" err="1">
                <a:solidFill>
                  <a:schemeClr val="bg1"/>
                </a:solidFill>
              </a:rPr>
              <a:t>verschillen</a:t>
            </a:r>
            <a:r>
              <a:rPr lang="en-US" sz="1984" dirty="0">
                <a:solidFill>
                  <a:schemeClr val="bg1"/>
                </a:solidFill>
              </a:rPr>
              <a:t> per </a:t>
            </a:r>
            <a:r>
              <a:rPr lang="en-US" sz="1984" dirty="0" err="1">
                <a:solidFill>
                  <a:schemeClr val="bg1"/>
                </a:solidFill>
              </a:rPr>
              <a:t>visserijzone</a:t>
            </a:r>
            <a:r>
              <a:rPr lang="en-US" sz="1984" dirty="0">
                <a:solidFill>
                  <a:schemeClr val="bg1"/>
                </a:solidFill>
              </a:rPr>
              <a:t>: ‘</a:t>
            </a:r>
            <a:r>
              <a:rPr lang="en-US" sz="1984" dirty="0" err="1">
                <a:solidFill>
                  <a:schemeClr val="bg1"/>
                </a:solidFill>
              </a:rPr>
              <a:t>onevenwicht</a:t>
            </a:r>
            <a:r>
              <a:rPr lang="en-US" sz="1984" dirty="0">
                <a:solidFill>
                  <a:schemeClr val="bg1"/>
                </a:solidFill>
              </a:rPr>
              <a:t>’ </a:t>
            </a:r>
            <a:r>
              <a:rPr lang="en-US" sz="1984" dirty="0" err="1">
                <a:solidFill>
                  <a:schemeClr val="bg1"/>
                </a:solidFill>
              </a:rPr>
              <a:t>grootst</a:t>
            </a:r>
            <a:r>
              <a:rPr lang="en-US" sz="1984" dirty="0">
                <a:solidFill>
                  <a:schemeClr val="bg1"/>
                </a:solidFill>
              </a:rPr>
              <a:t> in </a:t>
            </a:r>
            <a:r>
              <a:rPr lang="en-US" sz="1984" dirty="0" err="1">
                <a:solidFill>
                  <a:schemeClr val="bg1"/>
                </a:solidFill>
              </a:rPr>
              <a:t>Noordzee</a:t>
            </a:r>
            <a:r>
              <a:rPr lang="en-US" sz="1984" dirty="0">
                <a:solidFill>
                  <a:schemeClr val="bg1"/>
                </a:solidFill>
              </a:rPr>
              <a:t>, West of Scotland en </a:t>
            </a:r>
            <a:r>
              <a:rPr lang="en-US" sz="1984" dirty="0" err="1">
                <a:solidFill>
                  <a:schemeClr val="bg1"/>
                </a:solidFill>
              </a:rPr>
              <a:t>Kanaal</a:t>
            </a:r>
            <a:endParaRPr lang="en-US" sz="1984" dirty="0">
              <a:solidFill>
                <a:schemeClr val="bg1"/>
              </a:solidFill>
            </a:endParaRPr>
          </a:p>
        </p:txBody>
      </p:sp>
      <p:sp>
        <p:nvSpPr>
          <p:cNvPr id="4" name="Rechthoek 3"/>
          <p:cNvSpPr/>
          <p:nvPr/>
        </p:nvSpPr>
        <p:spPr>
          <a:xfrm>
            <a:off x="4197656" y="5996992"/>
            <a:ext cx="2885726" cy="257956"/>
          </a:xfrm>
          <a:prstGeom prst="rect">
            <a:avLst/>
          </a:prstGeom>
        </p:spPr>
        <p:txBody>
          <a:bodyPr wrap="none">
            <a:spAutoFit/>
          </a:bodyPr>
          <a:lstStyle/>
          <a:p>
            <a:r>
              <a:rPr lang="nl-NL" sz="1157" dirty="0">
                <a:solidFill>
                  <a:schemeClr val="bg2">
                    <a:lumMod val="25000"/>
                  </a:schemeClr>
                </a:solidFill>
              </a:rPr>
              <a:t>Source: EU Joint Research Center (JRC)</a:t>
            </a:r>
          </a:p>
        </p:txBody>
      </p:sp>
      <p:pic>
        <p:nvPicPr>
          <p:cNvPr id="5" name="Picture 2"/>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554107" y="1562683"/>
            <a:ext cx="6401653" cy="4397192"/>
          </a:xfrm>
          <a:prstGeom prst="rect">
            <a:avLst/>
          </a:prstGeom>
          <a:noFill/>
        </p:spPr>
      </p:pic>
      <p:pic>
        <p:nvPicPr>
          <p:cNvPr id="6" name="Afbeelding 9" descr="C:\Users\Gerard van Balsfoort\AppData\Local\Microsoft\Windows\INetCacheContent.Word\ICES areas 20170129 (002).jpg"/>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448079" y="179437"/>
            <a:ext cx="4391712" cy="4820502"/>
          </a:xfrm>
          <a:prstGeom prst="rect">
            <a:avLst/>
          </a:prstGeom>
          <a:noFill/>
          <a:ln>
            <a:noFill/>
          </a:ln>
        </p:spPr>
      </p:pic>
    </p:spTree>
    <p:extLst>
      <p:ext uri="{BB962C8B-B14F-4D97-AF65-F5344CB8AC3E}">
        <p14:creationId xmlns:p14="http://schemas.microsoft.com/office/powerpoint/2010/main" xmlns="" val="61502559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
                                            <p:txEl>
                                              <p:pRg st="0" end="0"/>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2">
            <a:extLst>
              <a:ext uri="{FF2B5EF4-FFF2-40B4-BE49-F238E27FC236}">
                <a16:creationId xmlns:a16="http://schemas.microsoft.com/office/drawing/2014/main" xmlns="" id="{53B7CA58-693D-469D-9FFC-A21561889676}"/>
              </a:ext>
            </a:extLst>
          </p:cNvPr>
          <p:cNvGraphicFramePr>
            <a:graphicFrameLocks noGrp="1"/>
          </p:cNvGraphicFramePr>
          <p:nvPr>
            <p:extLst/>
          </p:nvPr>
        </p:nvGraphicFramePr>
        <p:xfrm>
          <a:off x="775529" y="1403636"/>
          <a:ext cx="11888717" cy="5246096"/>
        </p:xfrm>
        <a:graphic>
          <a:graphicData uri="http://schemas.openxmlformats.org/drawingml/2006/table">
            <a:tbl>
              <a:tblPr firstRow="1" firstCol="1" bandRow="1"/>
              <a:tblGrid>
                <a:gridCol w="1260541">
                  <a:extLst>
                    <a:ext uri="{9D8B030D-6E8A-4147-A177-3AD203B41FA5}">
                      <a16:colId xmlns:a16="http://schemas.microsoft.com/office/drawing/2014/main" xmlns="" val="784640346"/>
                    </a:ext>
                  </a:extLst>
                </a:gridCol>
                <a:gridCol w="1906656">
                  <a:extLst>
                    <a:ext uri="{9D8B030D-6E8A-4147-A177-3AD203B41FA5}">
                      <a16:colId xmlns:a16="http://schemas.microsoft.com/office/drawing/2014/main" xmlns="" val="869378953"/>
                    </a:ext>
                  </a:extLst>
                </a:gridCol>
                <a:gridCol w="2039612">
                  <a:extLst>
                    <a:ext uri="{9D8B030D-6E8A-4147-A177-3AD203B41FA5}">
                      <a16:colId xmlns:a16="http://schemas.microsoft.com/office/drawing/2014/main" xmlns="" val="2116429339"/>
                    </a:ext>
                  </a:extLst>
                </a:gridCol>
                <a:gridCol w="1530915">
                  <a:extLst>
                    <a:ext uri="{9D8B030D-6E8A-4147-A177-3AD203B41FA5}">
                      <a16:colId xmlns:a16="http://schemas.microsoft.com/office/drawing/2014/main" xmlns="" val="1377800903"/>
                    </a:ext>
                  </a:extLst>
                </a:gridCol>
                <a:gridCol w="1816059">
                  <a:extLst>
                    <a:ext uri="{9D8B030D-6E8A-4147-A177-3AD203B41FA5}">
                      <a16:colId xmlns:a16="http://schemas.microsoft.com/office/drawing/2014/main" xmlns="" val="2825960928"/>
                    </a:ext>
                  </a:extLst>
                </a:gridCol>
                <a:gridCol w="1806361">
                  <a:extLst>
                    <a:ext uri="{9D8B030D-6E8A-4147-A177-3AD203B41FA5}">
                      <a16:colId xmlns:a16="http://schemas.microsoft.com/office/drawing/2014/main" xmlns="" val="2915050387"/>
                    </a:ext>
                  </a:extLst>
                </a:gridCol>
                <a:gridCol w="1528573">
                  <a:extLst>
                    <a:ext uri="{9D8B030D-6E8A-4147-A177-3AD203B41FA5}">
                      <a16:colId xmlns:a16="http://schemas.microsoft.com/office/drawing/2014/main" xmlns="" val="1404376492"/>
                    </a:ext>
                  </a:extLst>
                </a:gridCol>
              </a:tblGrid>
              <a:tr h="437175">
                <a:tc>
                  <a:txBody>
                    <a:bodyPr/>
                    <a:lstStyle/>
                    <a:p>
                      <a:endParaRPr lang="en-GB" sz="2200" dirty="0">
                        <a:effectLst/>
                        <a:latin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ctr">
                        <a:lnSpc>
                          <a:spcPct val="107000"/>
                        </a:lnSpc>
                        <a:spcBef>
                          <a:spcPts val="0"/>
                        </a:spcBef>
                        <a:spcAft>
                          <a:spcPts val="0"/>
                        </a:spcAft>
                      </a:pPr>
                      <a:r>
                        <a:rPr lang="en-GB" sz="2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Volume</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endParaRPr lang="en-GB" sz="2200" dirty="0">
                        <a:effectLst/>
                        <a:latin typeface="Calibri" panose="020F0502020204030204" pitchFamily="34" charset="0"/>
                        <a:cs typeface="Times New Roman" panose="02020603050405020304" pitchFamily="18" charset="0"/>
                      </a:endParaRPr>
                    </a:p>
                  </a:txBody>
                  <a:tcPr marL="75595" marR="75595"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endParaRPr lang="en-GB" sz="2200" dirty="0">
                        <a:effectLst/>
                        <a:latin typeface="Calibri" panose="020F0502020204030204" pitchFamily="34" charset="0"/>
                        <a:cs typeface="Times New Roman" panose="02020603050405020304" pitchFamily="18" charset="0"/>
                      </a:endParaRPr>
                    </a:p>
                  </a:txBody>
                  <a:tcPr marL="75595" marR="75595"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just">
                        <a:lnSpc>
                          <a:spcPct val="107000"/>
                        </a:lnSpc>
                        <a:spcBef>
                          <a:spcPts val="0"/>
                        </a:spcBef>
                        <a:spcAft>
                          <a:spcPts val="0"/>
                        </a:spcAft>
                      </a:pPr>
                      <a:r>
                        <a:rPr lang="en-GB" sz="2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Value</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endParaRPr lang="en-GB" sz="2200" dirty="0">
                        <a:effectLst/>
                        <a:latin typeface="Calibri" panose="020F0502020204030204" pitchFamily="34" charset="0"/>
                        <a:cs typeface="Times New Roman" panose="02020603050405020304" pitchFamily="18" charset="0"/>
                      </a:endParaRPr>
                    </a:p>
                  </a:txBody>
                  <a:tcPr marL="75595" marR="75595" marT="0" marB="0">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endParaRPr lang="en-GB" sz="2200" dirty="0">
                        <a:effectLst/>
                        <a:latin typeface="Calibri" panose="020F0502020204030204" pitchFamily="34" charset="0"/>
                        <a:cs typeface="Times New Roman" panose="02020603050405020304" pitchFamily="18" charset="0"/>
                      </a:endParaRPr>
                    </a:p>
                  </a:txBody>
                  <a:tcPr marL="75595" marR="75595" marT="0" marB="0">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xmlns="" val="1769400071"/>
                  </a:ext>
                </a:extLst>
              </a:tr>
              <a:tr h="874346">
                <a:tc>
                  <a:txBody>
                    <a:bodyPr/>
                    <a:lstStyle/>
                    <a:p>
                      <a:pPr marL="0" marR="0" algn="just">
                        <a:lnSpc>
                          <a:spcPct val="107000"/>
                        </a:lnSpc>
                        <a:spcBef>
                          <a:spcPts val="0"/>
                        </a:spcBef>
                        <a:spcAft>
                          <a:spcPts val="0"/>
                        </a:spcAft>
                      </a:pPr>
                      <a:r>
                        <a:rPr lang="en-GB" sz="2200" b="1" dirty="0" err="1">
                          <a:solidFill>
                            <a:srgbClr val="FFFFFF"/>
                          </a:solidFill>
                          <a:effectLst/>
                          <a:latin typeface="Calibri" panose="020F0502020204030204" pitchFamily="34" charset="0"/>
                          <a:ea typeface="Calibri" panose="020F0502020204030204" pitchFamily="34" charset="0"/>
                          <a:cs typeface="Calibri" panose="020F0502020204030204" pitchFamily="34" charset="0"/>
                        </a:rPr>
                        <a:t>MemberState</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r">
                        <a:lnSpc>
                          <a:spcPct val="107000"/>
                        </a:lnSpc>
                        <a:spcBef>
                          <a:spcPts val="0"/>
                        </a:spcBef>
                        <a:spcAft>
                          <a:spcPts val="0"/>
                        </a:spcAft>
                      </a:pPr>
                      <a:r>
                        <a:rPr lang="en-GB" sz="2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Total </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107000"/>
                        </a:lnSpc>
                        <a:spcBef>
                          <a:spcPts val="0"/>
                        </a:spcBef>
                        <a:spcAft>
                          <a:spcPts val="0"/>
                        </a:spcAft>
                      </a:pPr>
                      <a:r>
                        <a:rPr lang="en-GB" sz="2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(1000 t)</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r">
                        <a:lnSpc>
                          <a:spcPct val="107000"/>
                        </a:lnSpc>
                        <a:spcBef>
                          <a:spcPts val="0"/>
                        </a:spcBef>
                        <a:spcAft>
                          <a:spcPts val="0"/>
                        </a:spcAft>
                      </a:pPr>
                      <a:r>
                        <a:rPr lang="en-GB" sz="2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UK EEZ </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107000"/>
                        </a:lnSpc>
                        <a:spcBef>
                          <a:spcPts val="0"/>
                        </a:spcBef>
                        <a:spcAft>
                          <a:spcPts val="0"/>
                        </a:spcAft>
                      </a:pPr>
                      <a:r>
                        <a:rPr lang="en-GB" sz="2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(1000 t)</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r">
                        <a:lnSpc>
                          <a:spcPct val="107000"/>
                        </a:lnSpc>
                        <a:spcBef>
                          <a:spcPts val="0"/>
                        </a:spcBef>
                        <a:spcAft>
                          <a:spcPts val="0"/>
                        </a:spcAft>
                      </a:pPr>
                      <a:r>
                        <a:rPr lang="en-GB" sz="2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Share </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107000"/>
                        </a:lnSpc>
                        <a:spcBef>
                          <a:spcPts val="0"/>
                        </a:spcBef>
                        <a:spcAft>
                          <a:spcPts val="0"/>
                        </a:spcAft>
                      </a:pPr>
                      <a:r>
                        <a:rPr lang="en-GB" sz="2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UK EEZ</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r">
                        <a:lnSpc>
                          <a:spcPct val="107000"/>
                        </a:lnSpc>
                        <a:spcBef>
                          <a:spcPts val="0"/>
                        </a:spcBef>
                        <a:spcAft>
                          <a:spcPts val="0"/>
                        </a:spcAft>
                      </a:pPr>
                      <a:r>
                        <a:rPr lang="en-GB" sz="2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Total </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107000"/>
                        </a:lnSpc>
                        <a:spcBef>
                          <a:spcPts val="0"/>
                        </a:spcBef>
                        <a:spcAft>
                          <a:spcPts val="0"/>
                        </a:spcAft>
                      </a:pPr>
                      <a:r>
                        <a:rPr lang="en-GB" sz="2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a:t>
                      </a:r>
                      <a:r>
                        <a:rPr lang="en-GB" sz="2200" b="1" dirty="0" err="1">
                          <a:solidFill>
                            <a:srgbClr val="FFFFFF"/>
                          </a:solidFill>
                          <a:effectLst/>
                          <a:latin typeface="Calibri" panose="020F0502020204030204" pitchFamily="34" charset="0"/>
                          <a:ea typeface="Calibri" panose="020F0502020204030204" pitchFamily="34" charset="0"/>
                          <a:cs typeface="Calibri" panose="020F0502020204030204" pitchFamily="34" charset="0"/>
                        </a:rPr>
                        <a:t>mln</a:t>
                      </a:r>
                      <a:r>
                        <a:rPr lang="en-GB" sz="2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r">
                        <a:lnSpc>
                          <a:spcPct val="107000"/>
                        </a:lnSpc>
                        <a:spcBef>
                          <a:spcPts val="0"/>
                        </a:spcBef>
                        <a:spcAft>
                          <a:spcPts val="0"/>
                        </a:spcAft>
                      </a:pPr>
                      <a:r>
                        <a:rPr lang="en-GB" sz="2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UK EEZ </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107000"/>
                        </a:lnSpc>
                        <a:spcBef>
                          <a:spcPts val="0"/>
                        </a:spcBef>
                        <a:spcAft>
                          <a:spcPts val="0"/>
                        </a:spcAft>
                      </a:pPr>
                      <a:r>
                        <a:rPr lang="en-GB" sz="2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a:t>
                      </a:r>
                      <a:r>
                        <a:rPr lang="en-GB" sz="2200" b="1" dirty="0" err="1">
                          <a:solidFill>
                            <a:srgbClr val="FFFFFF"/>
                          </a:solidFill>
                          <a:effectLst/>
                          <a:latin typeface="Calibri" panose="020F0502020204030204" pitchFamily="34" charset="0"/>
                          <a:ea typeface="Calibri" panose="020F0502020204030204" pitchFamily="34" charset="0"/>
                          <a:cs typeface="Calibri" panose="020F0502020204030204" pitchFamily="34" charset="0"/>
                        </a:rPr>
                        <a:t>mln</a:t>
                      </a:r>
                      <a:r>
                        <a:rPr lang="en-GB" sz="2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r">
                        <a:lnSpc>
                          <a:spcPct val="107000"/>
                        </a:lnSpc>
                        <a:spcBef>
                          <a:spcPts val="0"/>
                        </a:spcBef>
                        <a:spcAft>
                          <a:spcPts val="0"/>
                        </a:spcAft>
                      </a:pPr>
                      <a:r>
                        <a:rPr lang="en-GB" sz="2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Share </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107000"/>
                        </a:lnSpc>
                        <a:spcBef>
                          <a:spcPts val="0"/>
                        </a:spcBef>
                        <a:spcAft>
                          <a:spcPts val="0"/>
                        </a:spcAft>
                      </a:pPr>
                      <a:r>
                        <a:rPr lang="en-GB" sz="2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UK EEZ</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extLst>
                  <a:ext uri="{0D108BD9-81ED-4DB2-BD59-A6C34878D82A}">
                    <a16:rowId xmlns:a16="http://schemas.microsoft.com/office/drawing/2014/main" xmlns="" val="589355663"/>
                  </a:ext>
                </a:extLst>
              </a:tr>
              <a:tr h="437175">
                <a:tc>
                  <a:txBody>
                    <a:bodyPr/>
                    <a:lstStyle/>
                    <a:p>
                      <a:pPr marL="0" marR="0" algn="just">
                        <a:lnSpc>
                          <a:spcPct val="107000"/>
                        </a:lnSpc>
                        <a:spcBef>
                          <a:spcPts val="0"/>
                        </a:spcBef>
                        <a:spcAft>
                          <a:spcPts val="0"/>
                        </a:spcAft>
                      </a:pPr>
                      <a:r>
                        <a:rPr lang="en-GB" sz="2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BEL</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r">
                        <a:lnSpc>
                          <a:spcPct val="107000"/>
                        </a:lnSpc>
                        <a:spcBef>
                          <a:spcPts val="0"/>
                        </a:spcBef>
                        <a:spcAft>
                          <a:spcPts val="0"/>
                        </a:spcAft>
                      </a:pPr>
                      <a:r>
                        <a:rPr lang="en-GB" sz="2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19</a:t>
                      </a:r>
                      <a:endParaRPr lang="en-GB"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10</a:t>
                      </a:r>
                      <a:endParaRPr lang="en-GB"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52%</a:t>
                      </a:r>
                      <a:endParaRPr lang="en-GB"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68</a:t>
                      </a:r>
                      <a:endParaRPr lang="en-GB"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40</a:t>
                      </a:r>
                      <a:endParaRPr lang="en-GB"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59%</a:t>
                      </a:r>
                      <a:endParaRPr lang="en-GB" sz="2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xmlns="" val="2335385191"/>
                  </a:ext>
                </a:extLst>
              </a:tr>
              <a:tr h="437175">
                <a:tc>
                  <a:txBody>
                    <a:bodyPr/>
                    <a:lstStyle/>
                    <a:p>
                      <a:pPr marL="0" marR="0" algn="just">
                        <a:lnSpc>
                          <a:spcPct val="107000"/>
                        </a:lnSpc>
                        <a:spcBef>
                          <a:spcPts val="0"/>
                        </a:spcBef>
                        <a:spcAft>
                          <a:spcPts val="0"/>
                        </a:spcAft>
                      </a:pPr>
                      <a:r>
                        <a:rPr lang="en-GB"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DEU</a:t>
                      </a:r>
                      <a:endParaRPr lang="en-GB"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r">
                        <a:lnSpc>
                          <a:spcPct val="107000"/>
                        </a:lnSpc>
                        <a:spcBef>
                          <a:spcPts val="0"/>
                        </a:spcBef>
                        <a:spcAft>
                          <a:spcPts val="0"/>
                        </a:spcAft>
                      </a:pPr>
                      <a:r>
                        <a:rPr lang="en-GB" sz="2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129</a:t>
                      </a:r>
                      <a:endParaRPr lang="en-GB"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57</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44%</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134</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49</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37%</a:t>
                      </a:r>
                      <a:endParaRPr lang="en-GB"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xmlns="" val="3072377034"/>
                  </a:ext>
                </a:extLst>
              </a:tr>
              <a:tr h="437175">
                <a:tc>
                  <a:txBody>
                    <a:bodyPr/>
                    <a:lstStyle/>
                    <a:p>
                      <a:pPr marL="0" marR="0" algn="just">
                        <a:lnSpc>
                          <a:spcPct val="107000"/>
                        </a:lnSpc>
                        <a:spcBef>
                          <a:spcPts val="0"/>
                        </a:spcBef>
                        <a:spcAft>
                          <a:spcPts val="0"/>
                        </a:spcAft>
                      </a:pPr>
                      <a:r>
                        <a:rPr lang="en-GB"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DNK</a:t>
                      </a:r>
                      <a:endParaRPr lang="en-GB"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r">
                        <a:lnSpc>
                          <a:spcPct val="107000"/>
                        </a:lnSpc>
                        <a:spcBef>
                          <a:spcPts val="0"/>
                        </a:spcBef>
                        <a:spcAft>
                          <a:spcPts val="0"/>
                        </a:spcAft>
                      </a:pPr>
                      <a:r>
                        <a:rPr lang="en-GB" sz="2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486</a:t>
                      </a:r>
                      <a:endParaRPr lang="en-GB"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240</a:t>
                      </a:r>
                      <a:endParaRPr lang="en-GB" sz="2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49%</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199</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90</a:t>
                      </a:r>
                      <a:endParaRPr lang="en-GB" sz="2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45%</a:t>
                      </a:r>
                      <a:endParaRPr lang="en-GB"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xmlns="" val="1676547680"/>
                  </a:ext>
                </a:extLst>
              </a:tr>
              <a:tr h="437175">
                <a:tc>
                  <a:txBody>
                    <a:bodyPr/>
                    <a:lstStyle/>
                    <a:p>
                      <a:pPr marL="0" marR="0" algn="just">
                        <a:lnSpc>
                          <a:spcPct val="107000"/>
                        </a:lnSpc>
                        <a:spcBef>
                          <a:spcPts val="0"/>
                        </a:spcBef>
                        <a:spcAft>
                          <a:spcPts val="0"/>
                        </a:spcAft>
                      </a:pPr>
                      <a:r>
                        <a:rPr lang="en-GB"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ESP</a:t>
                      </a:r>
                      <a:endParaRPr lang="en-GB"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r">
                        <a:lnSpc>
                          <a:spcPct val="107000"/>
                        </a:lnSpc>
                        <a:spcBef>
                          <a:spcPts val="0"/>
                        </a:spcBef>
                        <a:spcAft>
                          <a:spcPts val="0"/>
                        </a:spcAft>
                      </a:pPr>
                      <a:r>
                        <a:rPr lang="en-GB" sz="2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50</a:t>
                      </a:r>
                      <a:endParaRPr lang="en-GB"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9</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18%</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155</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27</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17%</a:t>
                      </a:r>
                      <a:endParaRPr lang="en-GB"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xmlns="" val="422854675"/>
                  </a:ext>
                </a:extLst>
              </a:tr>
              <a:tr h="437175">
                <a:tc>
                  <a:txBody>
                    <a:bodyPr/>
                    <a:lstStyle/>
                    <a:p>
                      <a:pPr marL="0" marR="0" algn="just">
                        <a:lnSpc>
                          <a:spcPct val="107000"/>
                        </a:lnSpc>
                        <a:spcBef>
                          <a:spcPts val="0"/>
                        </a:spcBef>
                        <a:spcAft>
                          <a:spcPts val="0"/>
                        </a:spcAft>
                      </a:pPr>
                      <a:r>
                        <a:rPr lang="en-GB"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FRA</a:t>
                      </a:r>
                      <a:endParaRPr lang="en-GB"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287</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105</a:t>
                      </a:r>
                      <a:endParaRPr lang="en-GB" sz="2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36%</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566</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182</a:t>
                      </a:r>
                      <a:endParaRPr lang="en-GB" sz="2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32%</a:t>
                      </a:r>
                      <a:endParaRPr lang="en-GB"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xmlns="" val="2022767890"/>
                  </a:ext>
                </a:extLst>
              </a:tr>
              <a:tr h="437175">
                <a:tc>
                  <a:txBody>
                    <a:bodyPr/>
                    <a:lstStyle/>
                    <a:p>
                      <a:pPr marL="0" marR="0" algn="just">
                        <a:lnSpc>
                          <a:spcPct val="107000"/>
                        </a:lnSpc>
                        <a:spcBef>
                          <a:spcPts val="0"/>
                        </a:spcBef>
                        <a:spcAft>
                          <a:spcPts val="0"/>
                        </a:spcAft>
                      </a:pPr>
                      <a:r>
                        <a:rPr lang="en-GB"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IRL</a:t>
                      </a:r>
                      <a:endParaRPr lang="en-GB"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251</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68</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27%</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228</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65</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29%</a:t>
                      </a:r>
                      <a:endParaRPr lang="en-GB"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xmlns="" val="3911777472"/>
                  </a:ext>
                </a:extLst>
              </a:tr>
              <a:tr h="437175">
                <a:tc>
                  <a:txBody>
                    <a:bodyPr/>
                    <a:lstStyle/>
                    <a:p>
                      <a:pPr marL="0" marR="0" algn="just">
                        <a:lnSpc>
                          <a:spcPct val="107000"/>
                        </a:lnSpc>
                        <a:spcBef>
                          <a:spcPts val="0"/>
                        </a:spcBef>
                        <a:spcAft>
                          <a:spcPts val="0"/>
                        </a:spcAft>
                      </a:pPr>
                      <a:r>
                        <a:rPr lang="en-GB" sz="2200" b="1" dirty="0">
                          <a:solidFill>
                            <a:schemeClr val="bg1"/>
                          </a:solidFill>
                          <a:effectLst/>
                          <a:latin typeface="Calibri" panose="020F0502020204030204" pitchFamily="34" charset="0"/>
                          <a:ea typeface="Calibri" panose="020F0502020204030204" pitchFamily="34" charset="0"/>
                          <a:cs typeface="Calibri" panose="020F0502020204030204" pitchFamily="34" charset="0"/>
                        </a:rPr>
                        <a:t>NL</a:t>
                      </a:r>
                      <a:endParaRPr lang="en-GB" sz="2200" dirty="0">
                        <a:solidFill>
                          <a:schemeClr val="bg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265</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123</a:t>
                      </a:r>
                      <a:endParaRPr lang="en-GB" sz="2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46%</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243</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85</a:t>
                      </a:r>
                      <a:endParaRPr lang="en-GB" sz="2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35%</a:t>
                      </a:r>
                      <a:endParaRPr lang="en-GB"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xmlns="" val="1818873103"/>
                  </a:ext>
                </a:extLst>
              </a:tr>
              <a:tr h="437175">
                <a:tc>
                  <a:txBody>
                    <a:bodyPr/>
                    <a:lstStyle/>
                    <a:p>
                      <a:pPr marL="0" marR="0" algn="just">
                        <a:lnSpc>
                          <a:spcPct val="107000"/>
                        </a:lnSpc>
                        <a:spcBef>
                          <a:spcPts val="0"/>
                        </a:spcBef>
                        <a:spcAft>
                          <a:spcPts val="0"/>
                        </a:spcAft>
                      </a:pPr>
                      <a:r>
                        <a:rPr lang="en-GB" sz="2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SWE</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40</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26</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66%</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17</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200" b="1">
                          <a:solidFill>
                            <a:srgbClr val="000000"/>
                          </a:solidFill>
                          <a:effectLst/>
                          <a:latin typeface="Calibri" panose="020F0502020204030204" pitchFamily="34" charset="0"/>
                          <a:ea typeface="Calibri" panose="020F0502020204030204" pitchFamily="34" charset="0"/>
                          <a:cs typeface="Calibri" panose="020F0502020204030204" pitchFamily="34" charset="0"/>
                        </a:rPr>
                        <a:t>9</a:t>
                      </a:r>
                      <a:endParaRPr lang="en-GB" sz="2200" b="1">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2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56%</a:t>
                      </a:r>
                      <a:endParaRPr lang="en-GB" sz="22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xmlns="" val="262534727"/>
                  </a:ext>
                </a:extLst>
              </a:tr>
              <a:tr h="437175">
                <a:tc>
                  <a:txBody>
                    <a:bodyPr/>
                    <a:lstStyle/>
                    <a:p>
                      <a:pPr marL="0" marR="0" algn="just">
                        <a:lnSpc>
                          <a:spcPct val="107000"/>
                        </a:lnSpc>
                        <a:spcBef>
                          <a:spcPts val="0"/>
                        </a:spcBef>
                        <a:spcAft>
                          <a:spcPts val="0"/>
                        </a:spcAft>
                      </a:pPr>
                      <a:r>
                        <a:rPr lang="en-GB" sz="22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Total</a:t>
                      </a:r>
                      <a:endParaRPr lang="en-GB" sz="2200"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472C4"/>
                    </a:solidFill>
                  </a:tcPr>
                </a:tc>
                <a:tc>
                  <a:txBody>
                    <a:bodyPr/>
                    <a:lstStyle/>
                    <a:p>
                      <a:pPr marL="0" marR="0" algn="r">
                        <a:lnSpc>
                          <a:spcPct val="107000"/>
                        </a:lnSpc>
                        <a:spcBef>
                          <a:spcPts val="0"/>
                        </a:spcBef>
                        <a:spcAft>
                          <a:spcPts val="0"/>
                        </a:spcAft>
                      </a:pPr>
                      <a:r>
                        <a:rPr lang="en-GB" sz="2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1,526</a:t>
                      </a:r>
                      <a:endParaRPr lang="en-GB"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637</a:t>
                      </a:r>
                      <a:endParaRPr lang="en-GB"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42%</a:t>
                      </a:r>
                      <a:endParaRPr lang="en-GB" sz="2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1,610</a:t>
                      </a:r>
                      <a:endParaRPr lang="en-GB"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dirty="0">
                          <a:solidFill>
                            <a:srgbClr val="000000"/>
                          </a:solidFill>
                          <a:effectLst/>
                          <a:latin typeface="Calibri" panose="020F0502020204030204" pitchFamily="34" charset="0"/>
                          <a:ea typeface="Calibri" panose="020F0502020204030204" pitchFamily="34" charset="0"/>
                          <a:cs typeface="Calibri" panose="020F0502020204030204" pitchFamily="34" charset="0"/>
                        </a:rPr>
                        <a:t>548</a:t>
                      </a:r>
                      <a:endParaRPr lang="en-GB" sz="22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2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34%</a:t>
                      </a:r>
                      <a:endParaRPr lang="en-GB" sz="22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5" marR="75595" marT="0" marB="0">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xmlns="" val="3911924907"/>
                  </a:ext>
                </a:extLst>
              </a:tr>
            </a:tbl>
          </a:graphicData>
        </a:graphic>
      </p:graphicFrame>
      <p:sp>
        <p:nvSpPr>
          <p:cNvPr id="3" name="Rectangle 3">
            <a:extLst>
              <a:ext uri="{FF2B5EF4-FFF2-40B4-BE49-F238E27FC236}">
                <a16:creationId xmlns:a16="http://schemas.microsoft.com/office/drawing/2014/main" xmlns="" id="{ECB464B8-A6C8-427B-8598-8FEC06B86590}"/>
              </a:ext>
            </a:extLst>
          </p:cNvPr>
          <p:cNvSpPr/>
          <p:nvPr/>
        </p:nvSpPr>
        <p:spPr>
          <a:xfrm>
            <a:off x="703669" y="219888"/>
            <a:ext cx="12019274" cy="607539"/>
          </a:xfrm>
          <a:prstGeom prst="rect">
            <a:avLst/>
          </a:prstGeom>
        </p:spPr>
        <p:txBody>
          <a:bodyPr wrap="square">
            <a:spAutoFit/>
          </a:bodyPr>
          <a:lstStyle/>
          <a:p>
            <a:pPr defTabSz="449266">
              <a:defRPr/>
            </a:pPr>
            <a:r>
              <a:rPr lang="en-GB" sz="3600" dirty="0">
                <a:solidFill>
                  <a:srgbClr val="C00000"/>
                </a:solidFill>
                <a:latin typeface="Calibri"/>
                <a:cs typeface="+mn-cs"/>
              </a:rPr>
              <a:t>EU-</a:t>
            </a:r>
            <a:r>
              <a:rPr lang="en-GB" sz="3600" dirty="0" err="1">
                <a:solidFill>
                  <a:srgbClr val="C00000"/>
                </a:solidFill>
                <a:latin typeface="Calibri"/>
                <a:cs typeface="+mn-cs"/>
              </a:rPr>
              <a:t>vangsten</a:t>
            </a:r>
            <a:r>
              <a:rPr lang="en-GB" sz="3600" dirty="0">
                <a:solidFill>
                  <a:srgbClr val="C00000"/>
                </a:solidFill>
                <a:latin typeface="Calibri"/>
                <a:cs typeface="+mn-cs"/>
              </a:rPr>
              <a:t> in </a:t>
            </a:r>
            <a:r>
              <a:rPr lang="en-GB" sz="3600" dirty="0" err="1">
                <a:solidFill>
                  <a:srgbClr val="C00000"/>
                </a:solidFill>
                <a:latin typeface="Calibri"/>
                <a:cs typeface="+mn-cs"/>
              </a:rPr>
              <a:t>Britse</a:t>
            </a:r>
            <a:r>
              <a:rPr lang="en-GB" sz="3600" dirty="0">
                <a:solidFill>
                  <a:srgbClr val="C00000"/>
                </a:solidFill>
                <a:latin typeface="Calibri"/>
                <a:cs typeface="+mn-cs"/>
              </a:rPr>
              <a:t> </a:t>
            </a:r>
            <a:r>
              <a:rPr lang="en-GB" sz="3600" dirty="0" err="1">
                <a:solidFill>
                  <a:srgbClr val="C00000"/>
                </a:solidFill>
                <a:latin typeface="Calibri"/>
                <a:cs typeface="+mn-cs"/>
              </a:rPr>
              <a:t>wateren</a:t>
            </a:r>
            <a:r>
              <a:rPr lang="en-GB" sz="3600" dirty="0">
                <a:solidFill>
                  <a:srgbClr val="C00000"/>
                </a:solidFill>
                <a:latin typeface="Calibri"/>
                <a:cs typeface="+mn-cs"/>
              </a:rPr>
              <a:t> </a:t>
            </a:r>
            <a:r>
              <a:rPr lang="en-GB" sz="3600" u="sng" dirty="0">
                <a:solidFill>
                  <a:srgbClr val="C00000"/>
                </a:solidFill>
                <a:latin typeface="Calibri"/>
                <a:cs typeface="+mn-cs"/>
              </a:rPr>
              <a:t>per </a:t>
            </a:r>
            <a:r>
              <a:rPr lang="en-GB" sz="3600" u="sng" dirty="0" err="1">
                <a:solidFill>
                  <a:srgbClr val="C00000"/>
                </a:solidFill>
                <a:latin typeface="Calibri"/>
                <a:cs typeface="+mn-cs"/>
              </a:rPr>
              <a:t>lidstaat</a:t>
            </a:r>
            <a:r>
              <a:rPr lang="en-GB" sz="3600" dirty="0">
                <a:solidFill>
                  <a:srgbClr val="C00000"/>
                </a:solidFill>
                <a:latin typeface="Calibri"/>
                <a:cs typeface="+mn-cs"/>
              </a:rPr>
              <a:t> </a:t>
            </a:r>
            <a:r>
              <a:rPr lang="en-GB" sz="2400" dirty="0">
                <a:solidFill>
                  <a:srgbClr val="C00000"/>
                </a:solidFill>
                <a:latin typeface="Calibri"/>
                <a:cs typeface="+mn-cs"/>
              </a:rPr>
              <a:t>(</a:t>
            </a:r>
            <a:r>
              <a:rPr lang="en-GB" sz="2400" dirty="0" err="1">
                <a:solidFill>
                  <a:srgbClr val="C00000"/>
                </a:solidFill>
                <a:latin typeface="Calibri"/>
                <a:cs typeface="+mn-cs"/>
              </a:rPr>
              <a:t>jaargemiddelde</a:t>
            </a:r>
            <a:r>
              <a:rPr lang="en-GB" sz="2400" dirty="0">
                <a:solidFill>
                  <a:srgbClr val="C00000"/>
                </a:solidFill>
                <a:latin typeface="Calibri"/>
                <a:cs typeface="+mn-cs"/>
              </a:rPr>
              <a:t> 2006-2015)</a:t>
            </a:r>
            <a:endParaRPr lang="en-GB" sz="1200" dirty="0">
              <a:solidFill>
                <a:srgbClr val="C00000"/>
              </a:solidFill>
              <a:latin typeface="Calibri"/>
              <a:cs typeface="+mn-cs"/>
            </a:endParaRPr>
          </a:p>
        </p:txBody>
      </p:sp>
      <p:sp>
        <p:nvSpPr>
          <p:cNvPr id="5" name="Ovaal 4">
            <a:extLst>
              <a:ext uri="{FF2B5EF4-FFF2-40B4-BE49-F238E27FC236}">
                <a16:creationId xmlns:a16="http://schemas.microsoft.com/office/drawing/2014/main" xmlns="" id="{EE09790B-7CAD-48DF-80C6-DC1C1BA459C6}"/>
              </a:ext>
            </a:extLst>
          </p:cNvPr>
          <p:cNvSpPr/>
          <p:nvPr/>
        </p:nvSpPr>
        <p:spPr>
          <a:xfrm>
            <a:off x="6748185" y="5237178"/>
            <a:ext cx="864074" cy="6075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9266">
              <a:defRPr/>
            </a:pPr>
            <a:endParaRPr lang="es-ES">
              <a:solidFill>
                <a:srgbClr val="FFFFFF"/>
              </a:solidFill>
              <a:latin typeface="Calibri"/>
            </a:endParaRPr>
          </a:p>
        </p:txBody>
      </p:sp>
      <p:sp>
        <p:nvSpPr>
          <p:cNvPr id="6" name="Ovaal 5">
            <a:extLst>
              <a:ext uri="{FF2B5EF4-FFF2-40B4-BE49-F238E27FC236}">
                <a16:creationId xmlns:a16="http://schemas.microsoft.com/office/drawing/2014/main" xmlns="" id="{8D641CBD-CEDC-46C6-9AD8-BE80539FEB9A}"/>
              </a:ext>
            </a:extLst>
          </p:cNvPr>
          <p:cNvSpPr/>
          <p:nvPr/>
        </p:nvSpPr>
        <p:spPr>
          <a:xfrm>
            <a:off x="11818361" y="5260492"/>
            <a:ext cx="933931" cy="6075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9266">
              <a:defRPr/>
            </a:pPr>
            <a:endParaRPr lang="es-ES">
              <a:solidFill>
                <a:srgbClr val="FFFFFF"/>
              </a:solidFill>
              <a:latin typeface="Calibri"/>
            </a:endParaRPr>
          </a:p>
        </p:txBody>
      </p:sp>
      <p:sp>
        <p:nvSpPr>
          <p:cNvPr id="7" name="Ovaal 6">
            <a:extLst>
              <a:ext uri="{FF2B5EF4-FFF2-40B4-BE49-F238E27FC236}">
                <a16:creationId xmlns:a16="http://schemas.microsoft.com/office/drawing/2014/main" xmlns="" id="{5E963AAF-1191-4384-872D-346D59BDEC63}"/>
              </a:ext>
            </a:extLst>
          </p:cNvPr>
          <p:cNvSpPr/>
          <p:nvPr/>
        </p:nvSpPr>
        <p:spPr>
          <a:xfrm>
            <a:off x="668258" y="5260491"/>
            <a:ext cx="864074" cy="607523"/>
          </a:xfrm>
          <a:prstGeom prst="ellipse">
            <a:avLst/>
          </a:prstGeom>
          <a:noFill/>
          <a:ln w="5715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449266">
              <a:defRPr/>
            </a:pPr>
            <a:endParaRPr lang="es-ES">
              <a:solidFill>
                <a:srgbClr val="FFFFFF"/>
              </a:solidFill>
              <a:latin typeface="Calibri"/>
            </a:endParaRPr>
          </a:p>
        </p:txBody>
      </p:sp>
    </p:spTree>
    <p:extLst>
      <p:ext uri="{BB962C8B-B14F-4D97-AF65-F5344CB8AC3E}">
        <p14:creationId xmlns:p14="http://schemas.microsoft.com/office/powerpoint/2010/main" xmlns="" val="348450441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p:txBody>
          <a:bodyPr>
            <a:normAutofit/>
          </a:bodyPr>
          <a:lstStyle/>
          <a:p>
            <a:pPr eaLnBrk="1" hangingPunct="1">
              <a:defRPr/>
            </a:pPr>
            <a:r>
              <a:rPr lang="nl-NL" dirty="0">
                <a:solidFill>
                  <a:srgbClr val="C00000"/>
                </a:solidFill>
              </a:rPr>
              <a:t>Visserij in Nederland: waar praten we over</a:t>
            </a:r>
          </a:p>
        </p:txBody>
      </p:sp>
      <p:sp>
        <p:nvSpPr>
          <p:cNvPr id="3" name="Tijdelijke aanduiding voor inhoud 2"/>
          <p:cNvSpPr>
            <a:spLocks noGrp="1"/>
          </p:cNvSpPr>
          <p:nvPr>
            <p:ph idx="1"/>
          </p:nvPr>
        </p:nvSpPr>
        <p:spPr>
          <a:xfrm>
            <a:off x="1391295" y="1331565"/>
            <a:ext cx="10945216" cy="5717402"/>
          </a:xfrm>
        </p:spPr>
        <p:txBody>
          <a:bodyPr>
            <a:normAutofit lnSpcReduction="10000"/>
          </a:bodyPr>
          <a:lstStyle/>
          <a:p>
            <a:pPr marL="0" indent="0" eaLnBrk="1" hangingPunct="1">
              <a:buNone/>
              <a:defRPr/>
            </a:pPr>
            <a:r>
              <a:rPr lang="nl-NL" sz="3086" u="sng" dirty="0">
                <a:solidFill>
                  <a:srgbClr val="002060"/>
                </a:solidFill>
              </a:rPr>
              <a:t>Kust en binnenvisserij:</a:t>
            </a:r>
          </a:p>
          <a:p>
            <a:pPr eaLnBrk="1" hangingPunct="1">
              <a:defRPr/>
            </a:pPr>
            <a:r>
              <a:rPr lang="nl-NL" sz="3086" dirty="0">
                <a:solidFill>
                  <a:srgbClr val="002060"/>
                </a:solidFill>
              </a:rPr>
              <a:t>Schelpdieren: mosselen, oesters, </a:t>
            </a:r>
            <a:r>
              <a:rPr lang="nl-NL" sz="3086" dirty="0" err="1">
                <a:solidFill>
                  <a:srgbClr val="002060"/>
                </a:solidFill>
              </a:rPr>
              <a:t>mesheften</a:t>
            </a:r>
            <a:r>
              <a:rPr lang="nl-NL" sz="3086" dirty="0">
                <a:solidFill>
                  <a:srgbClr val="002060"/>
                </a:solidFill>
              </a:rPr>
              <a:t>, kokkels  </a:t>
            </a:r>
            <a:br>
              <a:rPr lang="nl-NL" sz="3086" dirty="0">
                <a:solidFill>
                  <a:srgbClr val="002060"/>
                </a:solidFill>
              </a:rPr>
            </a:br>
            <a:r>
              <a:rPr lang="nl-NL" sz="3086" dirty="0">
                <a:solidFill>
                  <a:srgbClr val="002060"/>
                </a:solidFill>
              </a:rPr>
              <a:t>(Zeeland / Waddenzee)</a:t>
            </a:r>
          </a:p>
          <a:p>
            <a:pPr>
              <a:defRPr/>
            </a:pPr>
            <a:r>
              <a:rPr lang="nl-NL" sz="3086" dirty="0">
                <a:solidFill>
                  <a:srgbClr val="002060"/>
                </a:solidFill>
              </a:rPr>
              <a:t>Viskweek (op het land – circulaire systemen </a:t>
            </a:r>
            <a:r>
              <a:rPr lang="nl-NL" sz="3086" dirty="0">
                <a:solidFill>
                  <a:srgbClr val="002060"/>
                </a:solidFill>
                <a:sym typeface="Wingdings" panose="05000000000000000000" pitchFamily="2" charset="2"/>
              </a:rPr>
              <a:t> geen open watersystemen zoals in Noorwegen</a:t>
            </a:r>
            <a:r>
              <a:rPr lang="nl-NL" sz="3086" dirty="0">
                <a:solidFill>
                  <a:srgbClr val="002060"/>
                </a:solidFill>
              </a:rPr>
              <a:t>)</a:t>
            </a:r>
          </a:p>
          <a:p>
            <a:pPr>
              <a:defRPr/>
            </a:pPr>
            <a:r>
              <a:rPr lang="nl-NL" sz="3086" dirty="0">
                <a:solidFill>
                  <a:srgbClr val="002060"/>
                </a:solidFill>
              </a:rPr>
              <a:t>Kleinschalige visserij (handlijn, staand want, IJsselmeer, beroepsbinnenvisserij)</a:t>
            </a:r>
          </a:p>
          <a:p>
            <a:pPr>
              <a:defRPr/>
            </a:pPr>
            <a:r>
              <a:rPr lang="nl-NL" sz="3086" dirty="0">
                <a:solidFill>
                  <a:srgbClr val="002060"/>
                </a:solidFill>
              </a:rPr>
              <a:t>Garnalenvisserij door kleine garnalenschepen (kust en Waddenzee) </a:t>
            </a:r>
            <a:br>
              <a:rPr lang="nl-NL" sz="3086" dirty="0">
                <a:solidFill>
                  <a:srgbClr val="002060"/>
                </a:solidFill>
              </a:rPr>
            </a:br>
            <a:endParaRPr lang="nl-NL" sz="3086" dirty="0">
              <a:solidFill>
                <a:srgbClr val="002060"/>
              </a:solidFill>
            </a:endParaRPr>
          </a:p>
          <a:p>
            <a:pPr>
              <a:defRPr/>
            </a:pPr>
            <a:r>
              <a:rPr lang="nl-NL" sz="3086" dirty="0">
                <a:solidFill>
                  <a:srgbClr val="002060"/>
                </a:solidFill>
              </a:rPr>
              <a:t>En …..</a:t>
            </a:r>
            <a:br>
              <a:rPr lang="nl-NL" sz="3086" dirty="0">
                <a:solidFill>
                  <a:srgbClr val="002060"/>
                </a:solidFill>
              </a:rPr>
            </a:br>
            <a:endParaRPr lang="nl-NL" sz="3086" dirty="0">
              <a:solidFill>
                <a:srgbClr val="002060"/>
              </a:solidFill>
            </a:endParaRPr>
          </a:p>
          <a:p>
            <a:pPr eaLnBrk="1" hangingPunct="1">
              <a:defRPr/>
            </a:pPr>
            <a:endParaRPr lang="nl-NL" dirty="0"/>
          </a:p>
        </p:txBody>
      </p:sp>
    </p:spTree>
    <p:extLst>
      <p:ext uri="{BB962C8B-B14F-4D97-AF65-F5344CB8AC3E}">
        <p14:creationId xmlns:p14="http://schemas.microsoft.com/office/powerpoint/2010/main" xmlns="" val="2611250126"/>
      </p:ext>
    </p:extLst>
  </p:cSld>
  <p:clrMapOvr>
    <a:masterClrMapping/>
  </p:clrMapOvr>
  <p:transition>
    <p:split orient="vert"/>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189576" y="226877"/>
            <a:ext cx="8693626" cy="774818"/>
          </a:xfrm>
          <a:effectLst>
            <a:innerShdw blurRad="63500" dist="50800">
              <a:prstClr val="black">
                <a:alpha val="50000"/>
              </a:prstClr>
            </a:innerShdw>
          </a:effectLst>
        </p:spPr>
        <p:txBody>
          <a:bodyPr>
            <a:noAutofit/>
          </a:bodyPr>
          <a:lstStyle/>
          <a:p>
            <a:r>
              <a:rPr lang="en-US" sz="3527" dirty="0" err="1">
                <a:solidFill>
                  <a:srgbClr val="C00000"/>
                </a:solidFill>
                <a:latin typeface="Calibri" panose="020F0502020204030204" pitchFamily="34" charset="0"/>
                <a:cs typeface="Calibri" panose="020F0502020204030204" pitchFamily="34" charset="0"/>
              </a:rPr>
              <a:t>Potentiële</a:t>
            </a:r>
            <a:r>
              <a:rPr lang="en-US" sz="3527" dirty="0">
                <a:solidFill>
                  <a:srgbClr val="C00000"/>
                </a:solidFill>
                <a:latin typeface="Calibri" panose="020F0502020204030204" pitchFamily="34" charset="0"/>
                <a:cs typeface="Calibri" panose="020F0502020204030204" pitchFamily="34" charset="0"/>
              </a:rPr>
              <a:t> impact Nederlandse </a:t>
            </a:r>
            <a:r>
              <a:rPr lang="en-US" sz="3527" dirty="0" err="1">
                <a:solidFill>
                  <a:srgbClr val="C00000"/>
                </a:solidFill>
                <a:latin typeface="Calibri" panose="020F0502020204030204" pitchFamily="34" charset="0"/>
                <a:cs typeface="Calibri" panose="020F0502020204030204" pitchFamily="34" charset="0"/>
              </a:rPr>
              <a:t>kottervloot</a:t>
            </a:r>
            <a:r>
              <a:rPr lang="en-US" sz="3527" dirty="0">
                <a:solidFill>
                  <a:srgbClr val="C00000"/>
                </a:solidFill>
                <a:latin typeface="Calibri" panose="020F0502020204030204" pitchFamily="34" charset="0"/>
                <a:cs typeface="Calibri" panose="020F0502020204030204" pitchFamily="34" charset="0"/>
              </a:rPr>
              <a:t/>
            </a:r>
            <a:br>
              <a:rPr lang="en-US" sz="3527" dirty="0">
                <a:solidFill>
                  <a:srgbClr val="C00000"/>
                </a:solidFill>
                <a:latin typeface="Calibri" panose="020F0502020204030204" pitchFamily="34" charset="0"/>
                <a:cs typeface="Calibri" panose="020F0502020204030204" pitchFamily="34" charset="0"/>
              </a:rPr>
            </a:br>
            <a:endParaRPr lang="en-US" sz="1488" dirty="0">
              <a:solidFill>
                <a:srgbClr val="C00000"/>
              </a:solidFill>
              <a:latin typeface="Calibri" panose="020F0502020204030204" pitchFamily="34" charset="0"/>
              <a:cs typeface="Calibri" panose="020F0502020204030204" pitchFamily="34" charset="0"/>
            </a:endParaRPr>
          </a:p>
        </p:txBody>
      </p:sp>
      <p:pic>
        <p:nvPicPr>
          <p:cNvPr id="2" name="Afbeelding 1"/>
          <p:cNvPicPr>
            <a:picLocks noChangeAspect="1"/>
          </p:cNvPicPr>
          <p:nvPr/>
        </p:nvPicPr>
        <p:blipFill rotWithShape="1">
          <a:blip r:embed="rId2" cstate="print"/>
          <a:srcRect l="455" r="502"/>
          <a:stretch/>
        </p:blipFill>
        <p:spPr>
          <a:xfrm>
            <a:off x="1917204" y="1365692"/>
            <a:ext cx="8840560" cy="5747916"/>
          </a:xfrm>
          <a:prstGeom prst="rect">
            <a:avLst/>
          </a:prstGeom>
        </p:spPr>
      </p:pic>
      <p:sp>
        <p:nvSpPr>
          <p:cNvPr id="5" name="Tekstvak 4"/>
          <p:cNvSpPr txBox="1"/>
          <p:nvPr/>
        </p:nvSpPr>
        <p:spPr>
          <a:xfrm>
            <a:off x="9656780" y="7113608"/>
            <a:ext cx="2178802" cy="222433"/>
          </a:xfrm>
          <a:prstGeom prst="rect">
            <a:avLst/>
          </a:prstGeom>
          <a:noFill/>
        </p:spPr>
        <p:txBody>
          <a:bodyPr wrap="none" rtlCol="0">
            <a:spAutoFit/>
          </a:bodyPr>
          <a:lstStyle/>
          <a:p>
            <a:r>
              <a:rPr lang="nl-NL" sz="909" dirty="0"/>
              <a:t>Source: Wageningen Marine Research</a:t>
            </a:r>
            <a:endParaRPr lang="nl-NL" sz="1323" dirty="0"/>
          </a:p>
        </p:txBody>
      </p:sp>
    </p:spTree>
    <p:extLst>
      <p:ext uri="{BB962C8B-B14F-4D97-AF65-F5344CB8AC3E}">
        <p14:creationId xmlns:p14="http://schemas.microsoft.com/office/powerpoint/2010/main" xmlns="" val="1576727600"/>
      </p:ext>
    </p:extLst>
  </p:cSld>
  <p:clrMapOvr>
    <a:masterClrMapping/>
  </p:clrMapOvr>
  <p:transition>
    <p:split orient="vert"/>
  </p:transition>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1535311" y="161383"/>
            <a:ext cx="9982276" cy="936119"/>
          </a:xfrm>
          <a:effectLst>
            <a:innerShdw blurRad="63500" dist="50800">
              <a:prstClr val="black">
                <a:alpha val="50000"/>
              </a:prstClr>
            </a:innerShdw>
          </a:effectLst>
        </p:spPr>
        <p:txBody>
          <a:bodyPr>
            <a:noAutofit/>
          </a:bodyPr>
          <a:lstStyle/>
          <a:p>
            <a:r>
              <a:rPr lang="en-US" sz="3527" dirty="0" err="1">
                <a:solidFill>
                  <a:srgbClr val="8E0000"/>
                </a:solidFill>
                <a:latin typeface="Calibri" panose="020F0502020204030204" pitchFamily="34" charset="0"/>
                <a:cs typeface="Calibri" panose="020F0502020204030204" pitchFamily="34" charset="0"/>
              </a:rPr>
              <a:t>Potentiële</a:t>
            </a:r>
            <a:r>
              <a:rPr lang="en-US" sz="3527" dirty="0">
                <a:solidFill>
                  <a:srgbClr val="8E0000"/>
                </a:solidFill>
                <a:latin typeface="Calibri" panose="020F0502020204030204" pitchFamily="34" charset="0"/>
                <a:cs typeface="Calibri" panose="020F0502020204030204" pitchFamily="34" charset="0"/>
              </a:rPr>
              <a:t> impact Nederlandse </a:t>
            </a:r>
            <a:r>
              <a:rPr lang="en-US" sz="3527" dirty="0" err="1">
                <a:solidFill>
                  <a:srgbClr val="8E0000"/>
                </a:solidFill>
                <a:latin typeface="Calibri" panose="020F0502020204030204" pitchFamily="34" charset="0"/>
                <a:cs typeface="Calibri" panose="020F0502020204030204" pitchFamily="34" charset="0"/>
              </a:rPr>
              <a:t>kottervloot</a:t>
            </a:r>
            <a:r>
              <a:rPr lang="en-US" sz="3527" dirty="0">
                <a:solidFill>
                  <a:srgbClr val="8E0000"/>
                </a:solidFill>
                <a:latin typeface="Calibri" panose="020F0502020204030204" pitchFamily="34" charset="0"/>
                <a:cs typeface="Calibri" panose="020F0502020204030204" pitchFamily="34" charset="0"/>
              </a:rPr>
              <a:t> per haven</a:t>
            </a:r>
            <a:br>
              <a:rPr lang="en-US" sz="3527" dirty="0">
                <a:solidFill>
                  <a:srgbClr val="8E0000"/>
                </a:solidFill>
                <a:latin typeface="Calibri" panose="020F0502020204030204" pitchFamily="34" charset="0"/>
                <a:cs typeface="Calibri" panose="020F0502020204030204" pitchFamily="34" charset="0"/>
              </a:rPr>
            </a:br>
            <a:endParaRPr lang="en-US" sz="1488" b="1" u="sng" dirty="0">
              <a:solidFill>
                <a:srgbClr val="002060"/>
              </a:solidFill>
              <a:latin typeface="Cambria" panose="02040503050406030204" pitchFamily="18" charset="0"/>
            </a:endParaRPr>
          </a:p>
        </p:txBody>
      </p:sp>
      <p:pic>
        <p:nvPicPr>
          <p:cNvPr id="6" name="Picture Placeholder 6"/>
          <p:cNvPicPr>
            <a:picLocks noChangeAspect="1"/>
          </p:cNvPicPr>
          <p:nvPr/>
        </p:nvPicPr>
        <p:blipFill rotWithShape="1">
          <a:blip r:embed="rId2" cstate="print">
            <a:extLst>
              <a:ext uri="{28A0092B-C50C-407E-A947-70E740481C1C}">
                <a14:useLocalDpi xmlns:a14="http://schemas.microsoft.com/office/drawing/2010/main" xmlns="" val="0"/>
              </a:ext>
            </a:extLst>
          </a:blip>
          <a:srcRect t="2624" b="974"/>
          <a:stretch/>
        </p:blipFill>
        <p:spPr>
          <a:xfrm>
            <a:off x="1780851" y="1516604"/>
            <a:ext cx="9384064" cy="5095463"/>
          </a:xfrm>
          <a:prstGeom prst="rect">
            <a:avLst/>
          </a:prstGeom>
        </p:spPr>
      </p:pic>
      <p:sp>
        <p:nvSpPr>
          <p:cNvPr id="8" name="TextBox 1"/>
          <p:cNvSpPr txBox="1"/>
          <p:nvPr/>
        </p:nvSpPr>
        <p:spPr>
          <a:xfrm>
            <a:off x="1770055" y="7259990"/>
            <a:ext cx="2326278" cy="284693"/>
          </a:xfrm>
          <a:prstGeom prst="rect">
            <a:avLst/>
          </a:prstGeom>
          <a:noFill/>
        </p:spPr>
        <p:txBody>
          <a:bodyPr wrap="none" rtlCol="0">
            <a:spAutoFit/>
          </a:bodyPr>
          <a:lstStyle/>
          <a:p>
            <a:pPr>
              <a:lnSpc>
                <a:spcPts val="1488"/>
              </a:lnSpc>
            </a:pPr>
            <a:r>
              <a:rPr lang="en-GB" sz="1157" dirty="0">
                <a:latin typeface="Verdana" pitchFamily="34" charset="0"/>
              </a:rPr>
              <a:t>* Dutch flagged vessels only</a:t>
            </a:r>
          </a:p>
        </p:txBody>
      </p:sp>
      <p:sp>
        <p:nvSpPr>
          <p:cNvPr id="9" name="Tekstvak 8"/>
          <p:cNvSpPr txBox="1"/>
          <p:nvPr/>
        </p:nvSpPr>
        <p:spPr>
          <a:xfrm>
            <a:off x="9577404" y="7168104"/>
            <a:ext cx="2178802" cy="222433"/>
          </a:xfrm>
          <a:prstGeom prst="rect">
            <a:avLst/>
          </a:prstGeom>
          <a:noFill/>
        </p:spPr>
        <p:txBody>
          <a:bodyPr wrap="none" rtlCol="0">
            <a:spAutoFit/>
          </a:bodyPr>
          <a:lstStyle/>
          <a:p>
            <a:r>
              <a:rPr lang="nl-NL" sz="909" dirty="0"/>
              <a:t>Source: Wageningen Marine Research</a:t>
            </a:r>
            <a:endParaRPr lang="nl-NL" sz="1323" dirty="0"/>
          </a:p>
        </p:txBody>
      </p:sp>
      <p:sp>
        <p:nvSpPr>
          <p:cNvPr id="2" name="Ovaal 1">
            <a:extLst>
              <a:ext uri="{FF2B5EF4-FFF2-40B4-BE49-F238E27FC236}">
                <a16:creationId xmlns:a16="http://schemas.microsoft.com/office/drawing/2014/main" xmlns="" id="{AC176B30-F053-4408-9588-0C349AC1AC59}"/>
              </a:ext>
            </a:extLst>
          </p:cNvPr>
          <p:cNvSpPr/>
          <p:nvPr/>
        </p:nvSpPr>
        <p:spPr>
          <a:xfrm>
            <a:off x="4775671" y="5820031"/>
            <a:ext cx="1008112" cy="840126"/>
          </a:xfrm>
          <a:prstGeom prst="ellipse">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1416385308"/>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el 4">
            <a:extLst>
              <a:ext uri="{FF2B5EF4-FFF2-40B4-BE49-F238E27FC236}">
                <a16:creationId xmlns:a16="http://schemas.microsoft.com/office/drawing/2014/main" xmlns="" id="{AD0C425B-F6E9-4B03-9B01-1336DC3FB675}"/>
              </a:ext>
            </a:extLst>
          </p:cNvPr>
          <p:cNvGraphicFramePr>
            <a:graphicFrameLocks noGrp="1"/>
          </p:cNvGraphicFramePr>
          <p:nvPr>
            <p:extLst>
              <p:ext uri="{D42A27DB-BD31-4B8C-83A1-F6EECF244321}">
                <p14:modId xmlns:p14="http://schemas.microsoft.com/office/powerpoint/2010/main" xmlns="" val="1478408029"/>
              </p:ext>
            </p:extLst>
          </p:nvPr>
        </p:nvGraphicFramePr>
        <p:xfrm>
          <a:off x="1103263" y="1331565"/>
          <a:ext cx="10321384" cy="5798610"/>
        </p:xfrm>
        <a:graphic>
          <a:graphicData uri="http://schemas.openxmlformats.org/drawingml/2006/table">
            <a:tbl>
              <a:tblPr/>
              <a:tblGrid>
                <a:gridCol w="2191217">
                  <a:extLst>
                    <a:ext uri="{9D8B030D-6E8A-4147-A177-3AD203B41FA5}">
                      <a16:colId xmlns:a16="http://schemas.microsoft.com/office/drawing/2014/main" xmlns="" val="2584501146"/>
                    </a:ext>
                  </a:extLst>
                </a:gridCol>
                <a:gridCol w="876487">
                  <a:extLst>
                    <a:ext uri="{9D8B030D-6E8A-4147-A177-3AD203B41FA5}">
                      <a16:colId xmlns:a16="http://schemas.microsoft.com/office/drawing/2014/main" xmlns="" val="122578117"/>
                    </a:ext>
                  </a:extLst>
                </a:gridCol>
                <a:gridCol w="725368">
                  <a:extLst>
                    <a:ext uri="{9D8B030D-6E8A-4147-A177-3AD203B41FA5}">
                      <a16:colId xmlns:a16="http://schemas.microsoft.com/office/drawing/2014/main" xmlns="" val="1817896303"/>
                    </a:ext>
                  </a:extLst>
                </a:gridCol>
                <a:gridCol w="725368">
                  <a:extLst>
                    <a:ext uri="{9D8B030D-6E8A-4147-A177-3AD203B41FA5}">
                      <a16:colId xmlns:a16="http://schemas.microsoft.com/office/drawing/2014/main" xmlns="" val="3701927915"/>
                    </a:ext>
                  </a:extLst>
                </a:gridCol>
                <a:gridCol w="725368">
                  <a:extLst>
                    <a:ext uri="{9D8B030D-6E8A-4147-A177-3AD203B41FA5}">
                      <a16:colId xmlns:a16="http://schemas.microsoft.com/office/drawing/2014/main" xmlns="" val="1198992119"/>
                    </a:ext>
                  </a:extLst>
                </a:gridCol>
                <a:gridCol w="725368">
                  <a:extLst>
                    <a:ext uri="{9D8B030D-6E8A-4147-A177-3AD203B41FA5}">
                      <a16:colId xmlns:a16="http://schemas.microsoft.com/office/drawing/2014/main" xmlns="" val="1456780483"/>
                    </a:ext>
                  </a:extLst>
                </a:gridCol>
                <a:gridCol w="725368">
                  <a:extLst>
                    <a:ext uri="{9D8B030D-6E8A-4147-A177-3AD203B41FA5}">
                      <a16:colId xmlns:a16="http://schemas.microsoft.com/office/drawing/2014/main" xmlns="" val="442590489"/>
                    </a:ext>
                  </a:extLst>
                </a:gridCol>
                <a:gridCol w="725368">
                  <a:extLst>
                    <a:ext uri="{9D8B030D-6E8A-4147-A177-3AD203B41FA5}">
                      <a16:colId xmlns:a16="http://schemas.microsoft.com/office/drawing/2014/main" xmlns="" val="2562269794"/>
                    </a:ext>
                  </a:extLst>
                </a:gridCol>
                <a:gridCol w="725368">
                  <a:extLst>
                    <a:ext uri="{9D8B030D-6E8A-4147-A177-3AD203B41FA5}">
                      <a16:colId xmlns:a16="http://schemas.microsoft.com/office/drawing/2014/main" xmlns="" val="2633943473"/>
                    </a:ext>
                  </a:extLst>
                </a:gridCol>
                <a:gridCol w="725368">
                  <a:extLst>
                    <a:ext uri="{9D8B030D-6E8A-4147-A177-3AD203B41FA5}">
                      <a16:colId xmlns:a16="http://schemas.microsoft.com/office/drawing/2014/main" xmlns="" val="427335692"/>
                    </a:ext>
                  </a:extLst>
                </a:gridCol>
                <a:gridCol w="725368">
                  <a:extLst>
                    <a:ext uri="{9D8B030D-6E8A-4147-A177-3AD203B41FA5}">
                      <a16:colId xmlns:a16="http://schemas.microsoft.com/office/drawing/2014/main" xmlns="" val="2233320564"/>
                    </a:ext>
                  </a:extLst>
                </a:gridCol>
                <a:gridCol w="725368">
                  <a:extLst>
                    <a:ext uri="{9D8B030D-6E8A-4147-A177-3AD203B41FA5}">
                      <a16:colId xmlns:a16="http://schemas.microsoft.com/office/drawing/2014/main" xmlns="" val="4244479996"/>
                    </a:ext>
                  </a:extLst>
                </a:gridCol>
              </a:tblGrid>
              <a:tr h="305190">
                <a:tc>
                  <a:txBody>
                    <a:bodyPr/>
                    <a:lstStyle/>
                    <a:p>
                      <a:pPr algn="l" fontAlgn="b"/>
                      <a:r>
                        <a:rPr lang="en-US" sz="1500" b="1" i="0" u="none" strike="noStrike">
                          <a:solidFill>
                            <a:srgbClr val="000000"/>
                          </a:solidFill>
                          <a:effectLst/>
                          <a:latin typeface="Calibri" panose="020F0502020204030204" pitchFamily="34" charset="0"/>
                        </a:rPr>
                        <a:t>NOORDZEE (ICES 4)</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500" b="1" i="0" u="none" strike="noStrike">
                          <a:solidFill>
                            <a:srgbClr val="000000"/>
                          </a:solidFill>
                          <a:effectLst/>
                          <a:latin typeface="Calibri" panose="020F0502020204030204" pitchFamily="34" charset="0"/>
                        </a:rPr>
                        <a:t>2006</a:t>
                      </a:r>
                    </a:p>
                  </a:txBody>
                  <a:tcPr marL="7000" marR="7000" marT="7000" marB="50398"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500" b="1" i="0" u="none" strike="noStrike">
                          <a:solidFill>
                            <a:srgbClr val="000000"/>
                          </a:solidFill>
                          <a:effectLst/>
                          <a:latin typeface="Calibri" panose="020F0502020204030204" pitchFamily="34" charset="0"/>
                        </a:rPr>
                        <a:t>2007</a:t>
                      </a:r>
                    </a:p>
                  </a:txBody>
                  <a:tcPr marL="7000" marR="7000" marT="7000" marB="5039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500" b="1" i="0" u="none" strike="noStrike">
                          <a:solidFill>
                            <a:srgbClr val="000000"/>
                          </a:solidFill>
                          <a:effectLst/>
                          <a:latin typeface="Calibri" panose="020F0502020204030204" pitchFamily="34" charset="0"/>
                        </a:rPr>
                        <a:t>2008</a:t>
                      </a:r>
                    </a:p>
                  </a:txBody>
                  <a:tcPr marL="7000" marR="7000" marT="7000" marB="5039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500" b="1" i="0" u="none" strike="noStrike">
                          <a:solidFill>
                            <a:srgbClr val="000000"/>
                          </a:solidFill>
                          <a:effectLst/>
                          <a:latin typeface="Calibri" panose="020F0502020204030204" pitchFamily="34" charset="0"/>
                        </a:rPr>
                        <a:t>2009</a:t>
                      </a:r>
                    </a:p>
                  </a:txBody>
                  <a:tcPr marL="7000" marR="7000" marT="7000" marB="5039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500" b="1" i="0" u="none" strike="noStrike">
                          <a:solidFill>
                            <a:srgbClr val="000000"/>
                          </a:solidFill>
                          <a:effectLst/>
                          <a:latin typeface="Calibri" panose="020F0502020204030204" pitchFamily="34" charset="0"/>
                        </a:rPr>
                        <a:t>2010</a:t>
                      </a:r>
                    </a:p>
                  </a:txBody>
                  <a:tcPr marL="7000" marR="7000" marT="7000" marB="5039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500" b="1" i="0" u="none" strike="noStrike">
                          <a:solidFill>
                            <a:srgbClr val="000000"/>
                          </a:solidFill>
                          <a:effectLst/>
                          <a:latin typeface="Calibri" panose="020F0502020204030204" pitchFamily="34" charset="0"/>
                        </a:rPr>
                        <a:t>2011</a:t>
                      </a:r>
                    </a:p>
                  </a:txBody>
                  <a:tcPr marL="7000" marR="7000" marT="7000" marB="5039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500" b="1" i="0" u="none" strike="noStrike">
                          <a:solidFill>
                            <a:srgbClr val="000000"/>
                          </a:solidFill>
                          <a:effectLst/>
                          <a:latin typeface="Calibri" panose="020F0502020204030204" pitchFamily="34" charset="0"/>
                        </a:rPr>
                        <a:t>2012</a:t>
                      </a:r>
                    </a:p>
                  </a:txBody>
                  <a:tcPr marL="7000" marR="7000" marT="7000" marB="5039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500" b="1" i="0" u="none" strike="noStrike">
                          <a:solidFill>
                            <a:srgbClr val="000000"/>
                          </a:solidFill>
                          <a:effectLst/>
                          <a:latin typeface="Calibri" panose="020F0502020204030204" pitchFamily="34" charset="0"/>
                        </a:rPr>
                        <a:t>2013</a:t>
                      </a:r>
                    </a:p>
                  </a:txBody>
                  <a:tcPr marL="7000" marR="7000" marT="7000" marB="5039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500" b="1" i="0" u="none" strike="noStrike">
                          <a:solidFill>
                            <a:srgbClr val="000000"/>
                          </a:solidFill>
                          <a:effectLst/>
                          <a:latin typeface="Calibri" panose="020F0502020204030204" pitchFamily="34" charset="0"/>
                        </a:rPr>
                        <a:t>2014</a:t>
                      </a:r>
                    </a:p>
                  </a:txBody>
                  <a:tcPr marL="7000" marR="7000" marT="7000" marB="5039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500" b="1" i="0" u="none" strike="noStrike">
                          <a:solidFill>
                            <a:srgbClr val="000000"/>
                          </a:solidFill>
                          <a:effectLst/>
                          <a:latin typeface="Calibri" panose="020F0502020204030204" pitchFamily="34" charset="0"/>
                        </a:rPr>
                        <a:t>2015</a:t>
                      </a:r>
                    </a:p>
                  </a:txBody>
                  <a:tcPr marL="7000" marR="7000" marT="7000" marB="50398"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n-US" sz="1500" b="0" i="0" u="none" strike="noStrike">
                        <a:solidFill>
                          <a:srgbClr val="000000"/>
                        </a:solidFill>
                        <a:effectLst/>
                        <a:latin typeface="Calibri" panose="020F0502020204030204" pitchFamily="34" charset="0"/>
                      </a:endParaRPr>
                    </a:p>
                  </a:txBody>
                  <a:tcPr marL="7000" marR="7000" marT="7000" marB="50398"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3280631093"/>
                  </a:ext>
                </a:extLst>
              </a:tr>
              <a:tr h="305190">
                <a:tc>
                  <a:txBody>
                    <a:bodyPr/>
                    <a:lstStyle/>
                    <a:p>
                      <a:pPr algn="l" fontAlgn="b"/>
                      <a:r>
                        <a:rPr lang="en-US" sz="1500" b="1" i="0" u="none" strike="noStrike">
                          <a:solidFill>
                            <a:srgbClr val="000000"/>
                          </a:solidFill>
                          <a:effectLst/>
                          <a:latin typeface="Calibri" panose="020F0502020204030204" pitchFamily="34" charset="0"/>
                        </a:rPr>
                        <a:t>HARING</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58.555</a:t>
                      </a:r>
                    </a:p>
                  </a:txBody>
                  <a:tcPr marL="7000" marR="7000" marT="7000" marB="50398"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56.663</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13.064</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15.684</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17.463</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25.037</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63.653</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61.506</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60.017</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54.955</a:t>
                      </a:r>
                    </a:p>
                  </a:txBody>
                  <a:tcPr marL="7000" marR="7000" marT="7000" marB="50398"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426.597</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2238118509"/>
                  </a:ext>
                </a:extLst>
              </a:tr>
              <a:tr h="305190">
                <a:tc>
                  <a:txBody>
                    <a:bodyPr/>
                    <a:lstStyle/>
                    <a:p>
                      <a:pPr algn="l" fontAlgn="b"/>
                      <a:r>
                        <a:rPr lang="en-US" sz="1500" b="0" i="0" u="none" strike="noStrike">
                          <a:solidFill>
                            <a:srgbClr val="000000"/>
                          </a:solidFill>
                          <a:effectLst/>
                          <a:latin typeface="Calibri" panose="020F0502020204030204" pitchFamily="34" charset="0"/>
                        </a:rPr>
                        <a:t>in UK EEZ</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55.930</a:t>
                      </a:r>
                    </a:p>
                  </a:txBody>
                  <a:tcPr marL="7000" marR="7000" marT="7000" marB="50398"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55.027</a:t>
                      </a:r>
                    </a:p>
                  </a:txBody>
                  <a:tcPr marL="7000" marR="7000" marT="7000" marB="50398" anchor="b">
                    <a:lnL>
                      <a:noFill/>
                    </a:lnL>
                    <a:lnR>
                      <a:noFill/>
                    </a:lnR>
                    <a:lnT>
                      <a:noFill/>
                    </a:lnT>
                    <a:lnB>
                      <a:noFill/>
                    </a:lnB>
                  </a:tcPr>
                </a:tc>
                <a:tc>
                  <a:txBody>
                    <a:bodyPr/>
                    <a:lstStyle/>
                    <a:p>
                      <a:pPr algn="r" fontAlgn="b"/>
                      <a:r>
                        <a:rPr lang="en-US" sz="1500" b="0" i="0" u="none" strike="noStrike" dirty="0">
                          <a:solidFill>
                            <a:srgbClr val="000000"/>
                          </a:solidFill>
                          <a:effectLst/>
                          <a:latin typeface="Calibri" panose="020F0502020204030204" pitchFamily="34" charset="0"/>
                        </a:rPr>
                        <a:t>12.288</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15.450</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17.097</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24.647</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61.144</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60.405</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57.262</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53.699</a:t>
                      </a:r>
                    </a:p>
                  </a:txBody>
                  <a:tcPr marL="7000" marR="7000" marT="7000" marB="50398"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412.947</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57159273"/>
                  </a:ext>
                </a:extLst>
              </a:tr>
              <a:tr h="305190">
                <a:tc>
                  <a:txBody>
                    <a:bodyPr/>
                    <a:lstStyle/>
                    <a:p>
                      <a:pPr algn="l" fontAlgn="b"/>
                      <a:r>
                        <a:rPr lang="en-US" sz="1500" b="0" i="0" u="none" strike="noStrike">
                          <a:solidFill>
                            <a:srgbClr val="000000"/>
                          </a:solidFill>
                          <a:effectLst/>
                          <a:latin typeface="Calibri" panose="020F0502020204030204" pitchFamily="34" charset="0"/>
                        </a:rPr>
                        <a:t>in %</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1500" b="1" i="0" u="none" strike="noStrike">
                          <a:solidFill>
                            <a:srgbClr val="000000"/>
                          </a:solidFill>
                          <a:effectLst/>
                          <a:latin typeface="Calibri" panose="020F0502020204030204" pitchFamily="34" charset="0"/>
                        </a:rPr>
                        <a:t>96%</a:t>
                      </a:r>
                    </a:p>
                  </a:txBody>
                  <a:tcPr marL="7000" marR="7000" marT="7000" marB="50398"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97%</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94%</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99%</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98%</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98%</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96%</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98%</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95%</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98%</a:t>
                      </a:r>
                    </a:p>
                  </a:txBody>
                  <a:tcPr marL="7000" marR="7000" marT="7000" marB="50398"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97%</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xmlns="" val="619805020"/>
                  </a:ext>
                </a:extLst>
              </a:tr>
              <a:tr h="305190">
                <a:tc>
                  <a:txBody>
                    <a:bodyPr/>
                    <a:lstStyle/>
                    <a:p>
                      <a:pPr algn="l" fontAlgn="b"/>
                      <a:r>
                        <a:rPr lang="en-US" sz="1500" b="1" i="0" u="none" strike="noStrike">
                          <a:solidFill>
                            <a:srgbClr val="000000"/>
                          </a:solidFill>
                          <a:effectLst/>
                          <a:latin typeface="Calibri" panose="020F0502020204030204" pitchFamily="34" charset="0"/>
                        </a:rPr>
                        <a:t>HORSMAKREEL</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1.550</a:t>
                      </a:r>
                    </a:p>
                  </a:txBody>
                  <a:tcPr marL="7000" marR="7000" marT="7000" marB="50398"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670</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1.201</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325</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263</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25</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0</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0</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0</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0</a:t>
                      </a:r>
                    </a:p>
                  </a:txBody>
                  <a:tcPr marL="7000" marR="7000" marT="7000" marB="50398"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4.034</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3222872670"/>
                  </a:ext>
                </a:extLst>
              </a:tr>
              <a:tr h="305190">
                <a:tc>
                  <a:txBody>
                    <a:bodyPr/>
                    <a:lstStyle/>
                    <a:p>
                      <a:pPr algn="l" fontAlgn="b"/>
                      <a:r>
                        <a:rPr lang="en-US" sz="1500" b="0" i="0" u="none" strike="noStrike">
                          <a:solidFill>
                            <a:srgbClr val="000000"/>
                          </a:solidFill>
                          <a:effectLst/>
                          <a:latin typeface="Calibri" panose="020F0502020204030204" pitchFamily="34" charset="0"/>
                        </a:rPr>
                        <a:t>in UK EEZ</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1.550</a:t>
                      </a:r>
                    </a:p>
                  </a:txBody>
                  <a:tcPr marL="7000" marR="7000" marT="7000" marB="50398"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670</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1.201</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325</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263</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25</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0</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0</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0</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0</a:t>
                      </a:r>
                    </a:p>
                  </a:txBody>
                  <a:tcPr marL="7000" marR="7000" marT="7000" marB="50398"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4.034</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555157557"/>
                  </a:ext>
                </a:extLst>
              </a:tr>
              <a:tr h="305190">
                <a:tc>
                  <a:txBody>
                    <a:bodyPr/>
                    <a:lstStyle/>
                    <a:p>
                      <a:pPr algn="l" fontAlgn="b"/>
                      <a:r>
                        <a:rPr lang="en-US" sz="1500" b="0" i="0" u="none" strike="noStrike">
                          <a:solidFill>
                            <a:srgbClr val="000000"/>
                          </a:solidFill>
                          <a:effectLst/>
                          <a:latin typeface="Calibri" panose="020F0502020204030204" pitchFamily="34" charset="0"/>
                        </a:rPr>
                        <a:t>in %</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1500" b="1" i="0" u="none" strike="noStrike">
                          <a:solidFill>
                            <a:srgbClr val="000000"/>
                          </a:solidFill>
                          <a:effectLst/>
                          <a:latin typeface="Calibri" panose="020F0502020204030204" pitchFamily="34" charset="0"/>
                        </a:rPr>
                        <a:t>100%</a:t>
                      </a:r>
                    </a:p>
                  </a:txBody>
                  <a:tcPr marL="7000" marR="7000" marT="7000" marB="50398"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100%</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100%</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100%</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100%</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100%</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endParaRPr lang="en-US" sz="1500" b="1" i="0" u="none" strike="noStrike">
                        <a:solidFill>
                          <a:srgbClr val="000000"/>
                        </a:solidFill>
                        <a:effectLst/>
                        <a:latin typeface="Calibri" panose="020F0502020204030204" pitchFamily="34" charset="0"/>
                      </a:endParaRP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endParaRPr lang="en-US" sz="1500" b="1" i="0" u="none" strike="noStrike">
                        <a:solidFill>
                          <a:srgbClr val="000000"/>
                        </a:solidFill>
                        <a:effectLst/>
                        <a:latin typeface="Calibri" panose="020F0502020204030204" pitchFamily="34" charset="0"/>
                      </a:endParaRP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endParaRPr lang="en-US" sz="1500" b="1" i="0" u="none" strike="noStrike">
                        <a:solidFill>
                          <a:srgbClr val="000000"/>
                        </a:solidFill>
                        <a:effectLst/>
                        <a:latin typeface="Calibri" panose="020F0502020204030204" pitchFamily="34" charset="0"/>
                      </a:endParaRP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endParaRPr lang="en-US" sz="1500" b="1" i="0" u="none" strike="noStrike">
                        <a:solidFill>
                          <a:srgbClr val="000000"/>
                        </a:solidFill>
                        <a:effectLst/>
                        <a:latin typeface="Calibri" panose="020F0502020204030204" pitchFamily="34" charset="0"/>
                      </a:endParaRPr>
                    </a:p>
                  </a:txBody>
                  <a:tcPr marL="7000" marR="7000" marT="7000" marB="50398"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100%</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xmlns="" val="1120537966"/>
                  </a:ext>
                </a:extLst>
              </a:tr>
              <a:tr h="305190">
                <a:tc>
                  <a:txBody>
                    <a:bodyPr/>
                    <a:lstStyle/>
                    <a:p>
                      <a:pPr algn="l" fontAlgn="b"/>
                      <a:r>
                        <a:rPr lang="en-US" sz="1500" b="1" i="0" u="none" strike="noStrike">
                          <a:solidFill>
                            <a:srgbClr val="000000"/>
                          </a:solidFill>
                          <a:effectLst/>
                          <a:latin typeface="Calibri" panose="020F0502020204030204" pitchFamily="34" charset="0"/>
                        </a:rPr>
                        <a:t>MAKREEL</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4.118</a:t>
                      </a:r>
                    </a:p>
                  </a:txBody>
                  <a:tcPr marL="7000" marR="7000" marT="7000" marB="50398"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5.851</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1.920</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2.753</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1.181</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9.853</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6.010</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4.816</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24.720</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17.303</a:t>
                      </a:r>
                    </a:p>
                  </a:txBody>
                  <a:tcPr marL="7000" marR="7000" marT="7000" marB="50398"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78.524</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210927252"/>
                  </a:ext>
                </a:extLst>
              </a:tr>
              <a:tr h="305190">
                <a:tc>
                  <a:txBody>
                    <a:bodyPr/>
                    <a:lstStyle/>
                    <a:p>
                      <a:pPr algn="l" fontAlgn="b"/>
                      <a:r>
                        <a:rPr lang="en-US" sz="1500" b="0" i="0" u="none" strike="noStrike">
                          <a:solidFill>
                            <a:srgbClr val="000000"/>
                          </a:solidFill>
                          <a:effectLst/>
                          <a:latin typeface="Calibri" panose="020F0502020204030204" pitchFamily="34" charset="0"/>
                        </a:rPr>
                        <a:t>in UK EEZ</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4.008</a:t>
                      </a:r>
                    </a:p>
                  </a:txBody>
                  <a:tcPr marL="7000" marR="7000" marT="7000" marB="50398"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5.199</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1.793</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2.589</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701</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9.676</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5.750</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4.360</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24.176</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16.858</a:t>
                      </a:r>
                    </a:p>
                  </a:txBody>
                  <a:tcPr marL="7000" marR="7000" marT="7000" marB="50398"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75.110</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125008478"/>
                  </a:ext>
                </a:extLst>
              </a:tr>
              <a:tr h="305190">
                <a:tc>
                  <a:txBody>
                    <a:bodyPr/>
                    <a:lstStyle/>
                    <a:p>
                      <a:pPr algn="l" fontAlgn="b"/>
                      <a:r>
                        <a:rPr lang="en-US" sz="1500" b="0" i="0" u="none" strike="noStrike">
                          <a:solidFill>
                            <a:srgbClr val="000000"/>
                          </a:solidFill>
                          <a:effectLst/>
                          <a:latin typeface="Calibri" panose="020F0502020204030204" pitchFamily="34" charset="0"/>
                        </a:rPr>
                        <a:t>in %</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1500" b="1" i="0" u="none" strike="noStrike">
                          <a:solidFill>
                            <a:srgbClr val="000000"/>
                          </a:solidFill>
                          <a:effectLst/>
                          <a:latin typeface="Calibri" panose="020F0502020204030204" pitchFamily="34" charset="0"/>
                        </a:rPr>
                        <a:t>97%</a:t>
                      </a:r>
                    </a:p>
                  </a:txBody>
                  <a:tcPr marL="7000" marR="7000" marT="7000" marB="50398"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89%</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93%</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94%</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59%</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98%</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96%</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91%</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98%</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97%</a:t>
                      </a:r>
                    </a:p>
                  </a:txBody>
                  <a:tcPr marL="7000" marR="7000" marT="7000" marB="50398"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96%</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xmlns="" val="1394107366"/>
                  </a:ext>
                </a:extLst>
              </a:tr>
              <a:tr h="305190">
                <a:tc>
                  <a:txBody>
                    <a:bodyPr/>
                    <a:lstStyle/>
                    <a:p>
                      <a:pPr algn="l" fontAlgn="b"/>
                      <a:r>
                        <a:rPr lang="en-US" sz="1500" b="1" i="0" u="none" strike="noStrike">
                          <a:solidFill>
                            <a:srgbClr val="000000"/>
                          </a:solidFill>
                          <a:effectLst/>
                          <a:latin typeface="Calibri" panose="020F0502020204030204" pitchFamily="34" charset="0"/>
                        </a:rPr>
                        <a:t>BLAUWE WIJTING</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417</a:t>
                      </a:r>
                    </a:p>
                  </a:txBody>
                  <a:tcPr marL="7000" marR="7000" marT="7000" marB="50398"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0</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0</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0</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0</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300</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0</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7.429</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3</a:t>
                      </a:r>
                    </a:p>
                  </a:txBody>
                  <a:tcPr marL="7000" marR="7000" marT="7000" marB="50398"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8.150</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2200543789"/>
                  </a:ext>
                </a:extLst>
              </a:tr>
              <a:tr h="305190">
                <a:tc>
                  <a:txBody>
                    <a:bodyPr/>
                    <a:lstStyle/>
                    <a:p>
                      <a:pPr algn="l" fontAlgn="b"/>
                      <a:r>
                        <a:rPr lang="en-US" sz="1500" b="0" i="0" u="none" strike="noStrike">
                          <a:solidFill>
                            <a:srgbClr val="000000"/>
                          </a:solidFill>
                          <a:effectLst/>
                          <a:latin typeface="Calibri" panose="020F0502020204030204" pitchFamily="34" charset="0"/>
                        </a:rPr>
                        <a:t>in UK EEZ</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417</a:t>
                      </a:r>
                    </a:p>
                  </a:txBody>
                  <a:tcPr marL="7000" marR="7000" marT="7000" marB="50398"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0</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0</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0</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0</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300</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0</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7.429</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3</a:t>
                      </a:r>
                    </a:p>
                  </a:txBody>
                  <a:tcPr marL="7000" marR="7000" marT="7000" marB="50398"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8.150</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758137695"/>
                  </a:ext>
                </a:extLst>
              </a:tr>
              <a:tr h="305190">
                <a:tc>
                  <a:txBody>
                    <a:bodyPr/>
                    <a:lstStyle/>
                    <a:p>
                      <a:pPr algn="l" fontAlgn="b"/>
                      <a:r>
                        <a:rPr lang="en-US" sz="1500" b="0" i="0" u="none" strike="noStrike">
                          <a:solidFill>
                            <a:srgbClr val="000000"/>
                          </a:solidFill>
                          <a:effectLst/>
                          <a:latin typeface="Calibri" panose="020F0502020204030204" pitchFamily="34" charset="0"/>
                        </a:rPr>
                        <a:t>in %</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1500" b="1" i="0" u="none" strike="noStrike">
                          <a:solidFill>
                            <a:srgbClr val="000000"/>
                          </a:solidFill>
                          <a:effectLst/>
                          <a:latin typeface="Calibri" panose="020F0502020204030204" pitchFamily="34" charset="0"/>
                        </a:rPr>
                        <a:t>100%</a:t>
                      </a:r>
                    </a:p>
                  </a:txBody>
                  <a:tcPr marL="7000" marR="7000" marT="7000" marB="50398"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endParaRPr lang="en-US" sz="1500" b="1" i="0" u="none" strike="noStrike">
                        <a:solidFill>
                          <a:srgbClr val="000000"/>
                        </a:solidFill>
                        <a:effectLst/>
                        <a:latin typeface="Calibri" panose="020F0502020204030204" pitchFamily="34" charset="0"/>
                      </a:endParaRP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endParaRPr lang="en-US" sz="1500" b="1" i="0" u="none" strike="noStrike">
                        <a:solidFill>
                          <a:srgbClr val="000000"/>
                        </a:solidFill>
                        <a:effectLst/>
                        <a:latin typeface="Calibri" panose="020F0502020204030204" pitchFamily="34" charset="0"/>
                      </a:endParaRP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endParaRPr lang="en-US" sz="1500" b="1" i="0" u="none" strike="noStrike">
                        <a:solidFill>
                          <a:srgbClr val="000000"/>
                        </a:solidFill>
                        <a:effectLst/>
                        <a:latin typeface="Calibri" panose="020F0502020204030204" pitchFamily="34" charset="0"/>
                      </a:endParaRP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endParaRPr lang="en-US" sz="1500" b="1" i="0" u="none" strike="noStrike">
                        <a:solidFill>
                          <a:srgbClr val="000000"/>
                        </a:solidFill>
                        <a:effectLst/>
                        <a:latin typeface="Calibri" panose="020F0502020204030204" pitchFamily="34" charset="0"/>
                      </a:endParaRP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100%</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100%</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l" fontAlgn="b"/>
                      <a:endParaRPr lang="en-US" sz="1500" b="1" i="0" u="none" strike="noStrike">
                        <a:solidFill>
                          <a:srgbClr val="000000"/>
                        </a:solidFill>
                        <a:effectLst/>
                        <a:latin typeface="Calibri" panose="020F0502020204030204" pitchFamily="34" charset="0"/>
                      </a:endParaRP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100%</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100%</a:t>
                      </a:r>
                    </a:p>
                  </a:txBody>
                  <a:tcPr marL="7000" marR="7000" marT="7000" marB="50398"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100%</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xmlns="" val="2584290501"/>
                  </a:ext>
                </a:extLst>
              </a:tr>
              <a:tr h="305190">
                <a:tc>
                  <a:txBody>
                    <a:bodyPr/>
                    <a:lstStyle/>
                    <a:p>
                      <a:pPr algn="l" fontAlgn="b"/>
                      <a:r>
                        <a:rPr lang="en-US" sz="1500" b="1" i="0" u="none" strike="noStrike">
                          <a:solidFill>
                            <a:srgbClr val="000000"/>
                          </a:solidFill>
                          <a:effectLst/>
                          <a:latin typeface="Calibri" panose="020F0502020204030204" pitchFamily="34" charset="0"/>
                        </a:rPr>
                        <a:t>TONG</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6.780</a:t>
                      </a:r>
                    </a:p>
                  </a:txBody>
                  <a:tcPr marL="7000" marR="7000" marT="7000" marB="50398"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8.815</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8.029</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8.214</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7.514</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7.104</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8.233</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9.678</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8.878</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7.827</a:t>
                      </a:r>
                    </a:p>
                  </a:txBody>
                  <a:tcPr marL="7000" marR="7000" marT="7000" marB="50398"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81.074</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4046980506"/>
                  </a:ext>
                </a:extLst>
              </a:tr>
              <a:tr h="305190">
                <a:tc>
                  <a:txBody>
                    <a:bodyPr/>
                    <a:lstStyle/>
                    <a:p>
                      <a:pPr algn="l" fontAlgn="b"/>
                      <a:r>
                        <a:rPr lang="en-US" sz="1500" b="0" i="0" u="none" strike="noStrike">
                          <a:solidFill>
                            <a:srgbClr val="000000"/>
                          </a:solidFill>
                          <a:effectLst/>
                          <a:latin typeface="Calibri" panose="020F0502020204030204" pitchFamily="34" charset="0"/>
                        </a:rPr>
                        <a:t>in UK EEZ</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1.727</a:t>
                      </a:r>
                    </a:p>
                  </a:txBody>
                  <a:tcPr marL="7000" marR="7000" marT="7000" marB="50398"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1.856</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1.797</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2.547</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2.292</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2.414</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2.578</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3.244</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2.959</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2.388</a:t>
                      </a:r>
                    </a:p>
                  </a:txBody>
                  <a:tcPr marL="7000" marR="7000" marT="7000" marB="50398"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23.802</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845532277"/>
                  </a:ext>
                </a:extLst>
              </a:tr>
              <a:tr h="305190">
                <a:tc>
                  <a:txBody>
                    <a:bodyPr/>
                    <a:lstStyle/>
                    <a:p>
                      <a:pPr algn="l" fontAlgn="b"/>
                      <a:r>
                        <a:rPr lang="en-US" sz="1500" b="0" i="0" u="none" strike="noStrike">
                          <a:solidFill>
                            <a:srgbClr val="000000"/>
                          </a:solidFill>
                          <a:effectLst/>
                          <a:latin typeface="Calibri" panose="020F0502020204030204" pitchFamily="34" charset="0"/>
                        </a:rPr>
                        <a:t>in %</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1500" b="1" i="0" u="none" strike="noStrike">
                          <a:solidFill>
                            <a:srgbClr val="000000"/>
                          </a:solidFill>
                          <a:effectLst/>
                          <a:latin typeface="Calibri" panose="020F0502020204030204" pitchFamily="34" charset="0"/>
                        </a:rPr>
                        <a:t>25%</a:t>
                      </a:r>
                    </a:p>
                  </a:txBody>
                  <a:tcPr marL="7000" marR="7000" marT="7000" marB="50398"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21%</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22%</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31%</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30%</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34%</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31%</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34%</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33%</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31%</a:t>
                      </a:r>
                    </a:p>
                  </a:txBody>
                  <a:tcPr marL="7000" marR="7000" marT="7000" marB="50398"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29%</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xmlns="" val="3507559662"/>
                  </a:ext>
                </a:extLst>
              </a:tr>
              <a:tr h="305190">
                <a:tc>
                  <a:txBody>
                    <a:bodyPr/>
                    <a:lstStyle/>
                    <a:p>
                      <a:pPr algn="l" fontAlgn="b"/>
                      <a:r>
                        <a:rPr lang="en-US" sz="1500" b="1" i="0" u="none" strike="noStrike">
                          <a:solidFill>
                            <a:srgbClr val="000000"/>
                          </a:solidFill>
                          <a:effectLst/>
                          <a:latin typeface="Calibri" panose="020F0502020204030204" pitchFamily="34" charset="0"/>
                        </a:rPr>
                        <a:t>SCHOL</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19.841</a:t>
                      </a:r>
                    </a:p>
                  </a:txBody>
                  <a:tcPr marL="7000" marR="7000" marT="7000" marB="50398"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18.921</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18.363</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21.201</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24.075</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26.195</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30.801</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33.032</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27.584</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27.538</a:t>
                      </a:r>
                    </a:p>
                  </a:txBody>
                  <a:tcPr marL="7000" marR="7000" marT="7000" marB="50398"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247.551</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2164105483"/>
                  </a:ext>
                </a:extLst>
              </a:tr>
              <a:tr h="305190">
                <a:tc>
                  <a:txBody>
                    <a:bodyPr/>
                    <a:lstStyle/>
                    <a:p>
                      <a:pPr algn="l" fontAlgn="b"/>
                      <a:r>
                        <a:rPr lang="en-US" sz="1500" b="0" i="0" u="none" strike="noStrike">
                          <a:solidFill>
                            <a:srgbClr val="000000"/>
                          </a:solidFill>
                          <a:effectLst/>
                          <a:latin typeface="Calibri" panose="020F0502020204030204" pitchFamily="34" charset="0"/>
                        </a:rPr>
                        <a:t>in UK EEZ</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4.118</a:t>
                      </a:r>
                    </a:p>
                  </a:txBody>
                  <a:tcPr marL="7000" marR="7000" marT="7000" marB="50398"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4.256</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3.973</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6.212</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6.330</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6.763</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6.812</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8.136</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6.619</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6.361</a:t>
                      </a:r>
                    </a:p>
                  </a:txBody>
                  <a:tcPr marL="7000" marR="7000" marT="7000" marB="50398"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59.581</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1372031900"/>
                  </a:ext>
                </a:extLst>
              </a:tr>
              <a:tr h="305190">
                <a:tc>
                  <a:txBody>
                    <a:bodyPr/>
                    <a:lstStyle/>
                    <a:p>
                      <a:pPr algn="l" fontAlgn="b"/>
                      <a:r>
                        <a:rPr lang="en-US" sz="1500" b="0" i="0" u="none" strike="noStrike">
                          <a:solidFill>
                            <a:srgbClr val="000000"/>
                          </a:solidFill>
                          <a:effectLst/>
                          <a:latin typeface="Calibri" panose="020F0502020204030204" pitchFamily="34" charset="0"/>
                        </a:rPr>
                        <a:t>in %</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1500" b="1" i="0" u="none" strike="noStrike">
                          <a:solidFill>
                            <a:srgbClr val="000000"/>
                          </a:solidFill>
                          <a:effectLst/>
                          <a:latin typeface="Calibri" panose="020F0502020204030204" pitchFamily="34" charset="0"/>
                        </a:rPr>
                        <a:t>21%</a:t>
                      </a:r>
                    </a:p>
                  </a:txBody>
                  <a:tcPr marL="7000" marR="7000" marT="7000" marB="50398"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22%</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22%</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29%</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26%</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26%</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22%</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25%</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24%</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23%</a:t>
                      </a:r>
                    </a:p>
                  </a:txBody>
                  <a:tcPr marL="7000" marR="7000" marT="7000" marB="50398"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dirty="0">
                          <a:solidFill>
                            <a:srgbClr val="000000"/>
                          </a:solidFill>
                          <a:effectLst/>
                          <a:latin typeface="Calibri" panose="020F0502020204030204" pitchFamily="34" charset="0"/>
                        </a:rPr>
                        <a:t>24%</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xmlns="" val="2332572296"/>
                  </a:ext>
                </a:extLst>
              </a:tr>
            </a:tbl>
          </a:graphicData>
        </a:graphic>
      </p:graphicFrame>
      <p:sp>
        <p:nvSpPr>
          <p:cNvPr id="2" name="Rechthoek 1">
            <a:extLst>
              <a:ext uri="{FF2B5EF4-FFF2-40B4-BE49-F238E27FC236}">
                <a16:creationId xmlns:a16="http://schemas.microsoft.com/office/drawing/2014/main" xmlns="" id="{3699A7E0-2286-4CC0-B1B6-E901715B5114}"/>
              </a:ext>
            </a:extLst>
          </p:cNvPr>
          <p:cNvSpPr/>
          <p:nvPr/>
        </p:nvSpPr>
        <p:spPr>
          <a:xfrm>
            <a:off x="935363" y="5219998"/>
            <a:ext cx="10657184" cy="201622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hthoek 2">
            <a:extLst>
              <a:ext uri="{FF2B5EF4-FFF2-40B4-BE49-F238E27FC236}">
                <a16:creationId xmlns:a16="http://schemas.microsoft.com/office/drawing/2014/main" xmlns="" id="{A0A5DA58-43AB-4FAD-9DF4-E56D0F6B33AC}"/>
              </a:ext>
            </a:extLst>
          </p:cNvPr>
          <p:cNvSpPr/>
          <p:nvPr/>
        </p:nvSpPr>
        <p:spPr>
          <a:xfrm>
            <a:off x="1007371" y="1619597"/>
            <a:ext cx="10513168" cy="1008112"/>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kstvak 3">
            <a:extLst>
              <a:ext uri="{FF2B5EF4-FFF2-40B4-BE49-F238E27FC236}">
                <a16:creationId xmlns:a16="http://schemas.microsoft.com/office/drawing/2014/main" xmlns="" id="{6FFD003C-3F3F-4033-9043-77D806411C10}"/>
              </a:ext>
            </a:extLst>
          </p:cNvPr>
          <p:cNvSpPr txBox="1"/>
          <p:nvPr/>
        </p:nvSpPr>
        <p:spPr>
          <a:xfrm>
            <a:off x="624275" y="276241"/>
            <a:ext cx="12191223" cy="607539"/>
          </a:xfrm>
          <a:prstGeom prst="rect">
            <a:avLst/>
          </a:prstGeom>
          <a:noFill/>
        </p:spPr>
        <p:txBody>
          <a:bodyPr wrap="none" rtlCol="0">
            <a:spAutoFit/>
          </a:bodyPr>
          <a:lstStyle/>
          <a:p>
            <a:r>
              <a:rPr lang="nl-NL" sz="3600" dirty="0">
                <a:solidFill>
                  <a:srgbClr val="C00000"/>
                </a:solidFill>
                <a:latin typeface="+mn-lt"/>
              </a:rPr>
              <a:t>Nederlandse Noordzee visserij en afhankelijkheid van Britse EEZ</a:t>
            </a:r>
            <a:endParaRPr lang="en-US" sz="3600" dirty="0">
              <a:solidFill>
                <a:srgbClr val="C00000"/>
              </a:solidFill>
              <a:latin typeface="+mn-lt"/>
            </a:endParaRPr>
          </a:p>
        </p:txBody>
      </p:sp>
    </p:spTree>
    <p:extLst>
      <p:ext uri="{BB962C8B-B14F-4D97-AF65-F5344CB8AC3E}">
        <p14:creationId xmlns:p14="http://schemas.microsoft.com/office/powerpoint/2010/main" xmlns="" val="294319091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2" descr="N:\Projecten\VMS_\2016\BREXIT_EZ\Results\PEL0610.tiff"/>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116109" y="1394436"/>
            <a:ext cx="4445027" cy="5929756"/>
          </a:xfrm>
          <a:prstGeom prst="rect">
            <a:avLst/>
          </a:prstGeom>
          <a:noFill/>
          <a:extLst>
            <a:ext uri="{909E8E84-426E-40DD-AFC4-6F175D3DCCD1}">
              <a14:hiddenFill xmlns:a14="http://schemas.microsoft.com/office/drawing/2010/main" xmlns="">
                <a:solidFill>
                  <a:srgbClr val="FFFFFF"/>
                </a:solidFill>
              </a14:hiddenFill>
            </a:ext>
          </a:extLst>
        </p:spPr>
      </p:pic>
      <p:sp>
        <p:nvSpPr>
          <p:cNvPr id="4" name="Titel 3"/>
          <p:cNvSpPr>
            <a:spLocks noGrp="1"/>
          </p:cNvSpPr>
          <p:nvPr>
            <p:ph type="title"/>
          </p:nvPr>
        </p:nvSpPr>
        <p:spPr>
          <a:xfrm>
            <a:off x="2214323" y="217760"/>
            <a:ext cx="10986284" cy="889359"/>
          </a:xfrm>
          <a:effectLst>
            <a:innerShdw blurRad="63500" dist="50800">
              <a:prstClr val="black">
                <a:alpha val="50000"/>
              </a:prstClr>
            </a:innerShdw>
          </a:effectLst>
        </p:spPr>
        <p:txBody>
          <a:bodyPr>
            <a:noAutofit/>
          </a:bodyPr>
          <a:lstStyle/>
          <a:p>
            <a:r>
              <a:rPr lang="en-US" sz="3527" dirty="0" err="1">
                <a:solidFill>
                  <a:srgbClr val="C00000"/>
                </a:solidFill>
                <a:latin typeface="Calibri" panose="020F0502020204030204" pitchFamily="34" charset="0"/>
                <a:cs typeface="Calibri" panose="020F0502020204030204" pitchFamily="34" charset="0"/>
              </a:rPr>
              <a:t>Potentiële</a:t>
            </a:r>
            <a:r>
              <a:rPr lang="en-US" sz="3527" dirty="0">
                <a:solidFill>
                  <a:srgbClr val="C00000"/>
                </a:solidFill>
                <a:latin typeface="Calibri" panose="020F0502020204030204" pitchFamily="34" charset="0"/>
                <a:cs typeface="Calibri" panose="020F0502020204030204" pitchFamily="34" charset="0"/>
              </a:rPr>
              <a:t> impact </a:t>
            </a:r>
            <a:r>
              <a:rPr lang="en-US" sz="3527" dirty="0" err="1">
                <a:solidFill>
                  <a:srgbClr val="C00000"/>
                </a:solidFill>
                <a:latin typeface="Calibri" panose="020F0502020204030204" pitchFamily="34" charset="0"/>
                <a:cs typeface="Calibri" panose="020F0502020204030204" pitchFamily="34" charset="0"/>
              </a:rPr>
              <a:t>voor</a:t>
            </a:r>
            <a:r>
              <a:rPr lang="en-US" sz="3527" dirty="0">
                <a:solidFill>
                  <a:srgbClr val="C00000"/>
                </a:solidFill>
                <a:latin typeface="Calibri" panose="020F0502020204030204" pitchFamily="34" charset="0"/>
                <a:cs typeface="Calibri" panose="020F0502020204030204" pitchFamily="34" charset="0"/>
              </a:rPr>
              <a:t> Nederlandse trawlers</a:t>
            </a:r>
            <a:endParaRPr lang="en-US" sz="1488" dirty="0">
              <a:solidFill>
                <a:srgbClr val="C00000"/>
              </a:solidFill>
              <a:latin typeface="Calibri" panose="020F0502020204030204" pitchFamily="34" charset="0"/>
              <a:cs typeface="Calibri" panose="020F0502020204030204" pitchFamily="34" charset="0"/>
            </a:endParaRPr>
          </a:p>
        </p:txBody>
      </p:sp>
      <p:pic>
        <p:nvPicPr>
          <p:cNvPr id="10" name="Picture 3" descr="N:\Projecten\VMS_\2016\BREXIT_EZ\Results\PEL1115.tiff"/>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916207" y="1406705"/>
            <a:ext cx="4407458" cy="5879638"/>
          </a:xfrm>
          <a:prstGeom prst="rect">
            <a:avLst/>
          </a:prstGeom>
          <a:noFill/>
          <a:extLst>
            <a:ext uri="{909E8E84-426E-40DD-AFC4-6F175D3DCCD1}">
              <a14:hiddenFill xmlns:a14="http://schemas.microsoft.com/office/drawing/2010/main" xmlns="">
                <a:solidFill>
                  <a:srgbClr val="FFFFFF"/>
                </a:solidFill>
              </a14:hiddenFill>
            </a:ext>
          </a:extLst>
        </p:spPr>
      </p:pic>
      <p:sp>
        <p:nvSpPr>
          <p:cNvPr id="2" name="Tekstvak 1"/>
          <p:cNvSpPr txBox="1"/>
          <p:nvPr/>
        </p:nvSpPr>
        <p:spPr>
          <a:xfrm>
            <a:off x="9577404" y="7285331"/>
            <a:ext cx="2178802" cy="222433"/>
          </a:xfrm>
          <a:prstGeom prst="rect">
            <a:avLst/>
          </a:prstGeom>
          <a:noFill/>
        </p:spPr>
        <p:txBody>
          <a:bodyPr wrap="none" rtlCol="0">
            <a:spAutoFit/>
          </a:bodyPr>
          <a:lstStyle/>
          <a:p>
            <a:r>
              <a:rPr lang="nl-NL" sz="909" dirty="0"/>
              <a:t>Source: Wageningen Marine Research</a:t>
            </a:r>
            <a:endParaRPr lang="nl-NL" sz="1323" dirty="0"/>
          </a:p>
        </p:txBody>
      </p:sp>
    </p:spTree>
    <p:extLst>
      <p:ext uri="{BB962C8B-B14F-4D97-AF65-F5344CB8AC3E}">
        <p14:creationId xmlns:p14="http://schemas.microsoft.com/office/powerpoint/2010/main" xmlns="" val="1200583338"/>
      </p:ext>
    </p:extLst>
  </p:cSld>
  <p:clrMapOvr>
    <a:masterClrMapping/>
  </p:clrMapOvr>
  <p:transition>
    <p:split orient="vert"/>
  </p:transition>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el 1">
            <a:extLst>
              <a:ext uri="{FF2B5EF4-FFF2-40B4-BE49-F238E27FC236}">
                <a16:creationId xmlns:a16="http://schemas.microsoft.com/office/drawing/2014/main" xmlns="" id="{465332DD-CCC8-4EBD-B853-139D686DDD13}"/>
              </a:ext>
            </a:extLst>
          </p:cNvPr>
          <p:cNvGraphicFramePr>
            <a:graphicFrameLocks noGrp="1"/>
          </p:cNvGraphicFramePr>
          <p:nvPr>
            <p:extLst/>
          </p:nvPr>
        </p:nvGraphicFramePr>
        <p:xfrm>
          <a:off x="627771" y="1554619"/>
          <a:ext cx="11927486" cy="4681392"/>
        </p:xfrm>
        <a:graphic>
          <a:graphicData uri="http://schemas.openxmlformats.org/drawingml/2006/table">
            <a:tbl>
              <a:tblPr/>
              <a:tblGrid>
                <a:gridCol w="2532190">
                  <a:extLst>
                    <a:ext uri="{9D8B030D-6E8A-4147-A177-3AD203B41FA5}">
                      <a16:colId xmlns:a16="http://schemas.microsoft.com/office/drawing/2014/main" xmlns="" val="1277230657"/>
                    </a:ext>
                  </a:extLst>
                </a:gridCol>
                <a:gridCol w="1012876">
                  <a:extLst>
                    <a:ext uri="{9D8B030D-6E8A-4147-A177-3AD203B41FA5}">
                      <a16:colId xmlns:a16="http://schemas.microsoft.com/office/drawing/2014/main" xmlns="" val="2723567741"/>
                    </a:ext>
                  </a:extLst>
                </a:gridCol>
                <a:gridCol w="838242">
                  <a:extLst>
                    <a:ext uri="{9D8B030D-6E8A-4147-A177-3AD203B41FA5}">
                      <a16:colId xmlns:a16="http://schemas.microsoft.com/office/drawing/2014/main" xmlns="" val="634253452"/>
                    </a:ext>
                  </a:extLst>
                </a:gridCol>
                <a:gridCol w="838242">
                  <a:extLst>
                    <a:ext uri="{9D8B030D-6E8A-4147-A177-3AD203B41FA5}">
                      <a16:colId xmlns:a16="http://schemas.microsoft.com/office/drawing/2014/main" xmlns="" val="3921188723"/>
                    </a:ext>
                  </a:extLst>
                </a:gridCol>
                <a:gridCol w="838242">
                  <a:extLst>
                    <a:ext uri="{9D8B030D-6E8A-4147-A177-3AD203B41FA5}">
                      <a16:colId xmlns:a16="http://schemas.microsoft.com/office/drawing/2014/main" xmlns="" val="1985158071"/>
                    </a:ext>
                  </a:extLst>
                </a:gridCol>
                <a:gridCol w="838242">
                  <a:extLst>
                    <a:ext uri="{9D8B030D-6E8A-4147-A177-3AD203B41FA5}">
                      <a16:colId xmlns:a16="http://schemas.microsoft.com/office/drawing/2014/main" xmlns="" val="2244420192"/>
                    </a:ext>
                  </a:extLst>
                </a:gridCol>
                <a:gridCol w="838242">
                  <a:extLst>
                    <a:ext uri="{9D8B030D-6E8A-4147-A177-3AD203B41FA5}">
                      <a16:colId xmlns:a16="http://schemas.microsoft.com/office/drawing/2014/main" xmlns="" val="2569357508"/>
                    </a:ext>
                  </a:extLst>
                </a:gridCol>
                <a:gridCol w="838242">
                  <a:extLst>
                    <a:ext uri="{9D8B030D-6E8A-4147-A177-3AD203B41FA5}">
                      <a16:colId xmlns:a16="http://schemas.microsoft.com/office/drawing/2014/main" xmlns="" val="1420789239"/>
                    </a:ext>
                  </a:extLst>
                </a:gridCol>
                <a:gridCol w="838242">
                  <a:extLst>
                    <a:ext uri="{9D8B030D-6E8A-4147-A177-3AD203B41FA5}">
                      <a16:colId xmlns:a16="http://schemas.microsoft.com/office/drawing/2014/main" xmlns="" val="1491951697"/>
                    </a:ext>
                  </a:extLst>
                </a:gridCol>
                <a:gridCol w="838242">
                  <a:extLst>
                    <a:ext uri="{9D8B030D-6E8A-4147-A177-3AD203B41FA5}">
                      <a16:colId xmlns:a16="http://schemas.microsoft.com/office/drawing/2014/main" xmlns="" val="4095764915"/>
                    </a:ext>
                  </a:extLst>
                </a:gridCol>
                <a:gridCol w="838242">
                  <a:extLst>
                    <a:ext uri="{9D8B030D-6E8A-4147-A177-3AD203B41FA5}">
                      <a16:colId xmlns:a16="http://schemas.microsoft.com/office/drawing/2014/main" xmlns="" val="1136946413"/>
                    </a:ext>
                  </a:extLst>
                </a:gridCol>
                <a:gridCol w="838242">
                  <a:extLst>
                    <a:ext uri="{9D8B030D-6E8A-4147-A177-3AD203B41FA5}">
                      <a16:colId xmlns:a16="http://schemas.microsoft.com/office/drawing/2014/main" xmlns="" val="3665683177"/>
                    </a:ext>
                  </a:extLst>
                </a:gridCol>
              </a:tblGrid>
              <a:tr h="292587">
                <a:tc>
                  <a:txBody>
                    <a:bodyPr/>
                    <a:lstStyle/>
                    <a:p>
                      <a:pPr algn="l" fontAlgn="b"/>
                      <a:r>
                        <a:rPr lang="en-US" sz="1500" b="1" i="0" u="none" strike="noStrike" dirty="0">
                          <a:solidFill>
                            <a:srgbClr val="000000"/>
                          </a:solidFill>
                          <a:effectLst/>
                          <a:latin typeface="Calibri" panose="020F0502020204030204" pitchFamily="34" charset="0"/>
                        </a:rPr>
                        <a:t>Overall</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500" b="1" i="0" u="none" strike="noStrike" dirty="0">
                          <a:solidFill>
                            <a:srgbClr val="000000"/>
                          </a:solidFill>
                          <a:effectLst/>
                          <a:latin typeface="Calibri" panose="020F0502020204030204" pitchFamily="34" charset="0"/>
                        </a:rPr>
                        <a:t>2006</a:t>
                      </a:r>
                    </a:p>
                  </a:txBody>
                  <a:tcPr marL="7000" marR="7000" marT="7000" marB="50398"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500" b="1" i="0" u="none" strike="noStrike">
                          <a:solidFill>
                            <a:srgbClr val="000000"/>
                          </a:solidFill>
                          <a:effectLst/>
                          <a:latin typeface="Calibri" panose="020F0502020204030204" pitchFamily="34" charset="0"/>
                        </a:rPr>
                        <a:t>2007</a:t>
                      </a:r>
                    </a:p>
                  </a:txBody>
                  <a:tcPr marL="7000" marR="7000" marT="7000" marB="5039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500" b="1" i="0" u="none" strike="noStrike">
                          <a:solidFill>
                            <a:srgbClr val="000000"/>
                          </a:solidFill>
                          <a:effectLst/>
                          <a:latin typeface="Calibri" panose="020F0502020204030204" pitchFamily="34" charset="0"/>
                        </a:rPr>
                        <a:t>2008</a:t>
                      </a:r>
                    </a:p>
                  </a:txBody>
                  <a:tcPr marL="7000" marR="7000" marT="7000" marB="5039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500" b="1" i="0" u="none" strike="noStrike">
                          <a:solidFill>
                            <a:srgbClr val="000000"/>
                          </a:solidFill>
                          <a:effectLst/>
                          <a:latin typeface="Calibri" panose="020F0502020204030204" pitchFamily="34" charset="0"/>
                        </a:rPr>
                        <a:t>2009</a:t>
                      </a:r>
                    </a:p>
                  </a:txBody>
                  <a:tcPr marL="7000" marR="7000" marT="7000" marB="5039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500" b="1" i="0" u="none" strike="noStrike">
                          <a:solidFill>
                            <a:srgbClr val="000000"/>
                          </a:solidFill>
                          <a:effectLst/>
                          <a:latin typeface="Calibri" panose="020F0502020204030204" pitchFamily="34" charset="0"/>
                        </a:rPr>
                        <a:t>2010</a:t>
                      </a:r>
                    </a:p>
                  </a:txBody>
                  <a:tcPr marL="7000" marR="7000" marT="7000" marB="5039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500" b="1" i="0" u="none" strike="noStrike">
                          <a:solidFill>
                            <a:srgbClr val="000000"/>
                          </a:solidFill>
                          <a:effectLst/>
                          <a:latin typeface="Calibri" panose="020F0502020204030204" pitchFamily="34" charset="0"/>
                        </a:rPr>
                        <a:t>2011</a:t>
                      </a:r>
                    </a:p>
                  </a:txBody>
                  <a:tcPr marL="7000" marR="7000" marT="7000" marB="5039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500" b="1" i="0" u="none" strike="noStrike">
                          <a:solidFill>
                            <a:srgbClr val="000000"/>
                          </a:solidFill>
                          <a:effectLst/>
                          <a:latin typeface="Calibri" panose="020F0502020204030204" pitchFamily="34" charset="0"/>
                        </a:rPr>
                        <a:t>2012</a:t>
                      </a:r>
                    </a:p>
                  </a:txBody>
                  <a:tcPr marL="7000" marR="7000" marT="7000" marB="5039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500" b="1" i="0" u="none" strike="noStrike">
                          <a:solidFill>
                            <a:srgbClr val="000000"/>
                          </a:solidFill>
                          <a:effectLst/>
                          <a:latin typeface="Calibri" panose="020F0502020204030204" pitchFamily="34" charset="0"/>
                        </a:rPr>
                        <a:t>2013</a:t>
                      </a:r>
                    </a:p>
                  </a:txBody>
                  <a:tcPr marL="7000" marR="7000" marT="7000" marB="5039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500" b="1" i="0" u="none" strike="noStrike">
                          <a:solidFill>
                            <a:srgbClr val="000000"/>
                          </a:solidFill>
                          <a:effectLst/>
                          <a:latin typeface="Calibri" panose="020F0502020204030204" pitchFamily="34" charset="0"/>
                        </a:rPr>
                        <a:t>2014</a:t>
                      </a:r>
                    </a:p>
                  </a:txBody>
                  <a:tcPr marL="7000" marR="7000" marT="7000" marB="50398" anchor="b">
                    <a:lnL>
                      <a:noFill/>
                    </a:lnL>
                    <a:lnR>
                      <a:noFill/>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r" fontAlgn="b"/>
                      <a:r>
                        <a:rPr lang="en-US" sz="1500" b="1" i="0" u="none" strike="noStrike">
                          <a:solidFill>
                            <a:srgbClr val="000000"/>
                          </a:solidFill>
                          <a:effectLst/>
                          <a:latin typeface="Calibri" panose="020F0502020204030204" pitchFamily="34" charset="0"/>
                        </a:rPr>
                        <a:t>2015</a:t>
                      </a:r>
                    </a:p>
                  </a:txBody>
                  <a:tcPr marL="7000" marR="7000" marT="7000" marB="50398"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w="12700" cap="flat" cmpd="sng" algn="ctr">
                      <a:solidFill>
                        <a:srgbClr val="000000"/>
                      </a:solidFill>
                      <a:prstDash val="solid"/>
                      <a:round/>
                      <a:headEnd type="none" w="med" len="med"/>
                      <a:tailEnd type="none" w="med" len="med"/>
                    </a:lnB>
                    <a:solidFill>
                      <a:srgbClr val="D9D9D9"/>
                    </a:solidFill>
                  </a:tcPr>
                </a:tc>
                <a:tc>
                  <a:txBody>
                    <a:bodyPr/>
                    <a:lstStyle/>
                    <a:p>
                      <a:pPr algn="l" fontAlgn="b"/>
                      <a:endParaRPr lang="en-US" sz="1500" b="0" i="0" u="none" strike="noStrike">
                        <a:solidFill>
                          <a:srgbClr val="000000"/>
                        </a:solidFill>
                        <a:effectLst/>
                        <a:latin typeface="Calibri" panose="020F0502020204030204" pitchFamily="34" charset="0"/>
                      </a:endParaRPr>
                    </a:p>
                  </a:txBody>
                  <a:tcPr marL="7000" marR="7000" marT="7000" marB="50398"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tcPr>
                </a:tc>
                <a:extLst>
                  <a:ext uri="{0D108BD9-81ED-4DB2-BD59-A6C34878D82A}">
                    <a16:rowId xmlns:a16="http://schemas.microsoft.com/office/drawing/2014/main" xmlns="" val="1950250445"/>
                  </a:ext>
                </a:extLst>
              </a:tr>
              <a:tr h="292587">
                <a:tc>
                  <a:txBody>
                    <a:bodyPr/>
                    <a:lstStyle/>
                    <a:p>
                      <a:pPr algn="l" fontAlgn="b"/>
                      <a:r>
                        <a:rPr lang="en-US" sz="1500" b="1" i="0" u="none" strike="noStrike" dirty="0">
                          <a:solidFill>
                            <a:srgbClr val="000000"/>
                          </a:solidFill>
                          <a:effectLst/>
                          <a:latin typeface="Calibri" panose="020F0502020204030204" pitchFamily="34" charset="0"/>
                        </a:rPr>
                        <a:t>HARING (excl.  ASH)</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84.476</a:t>
                      </a:r>
                    </a:p>
                  </a:txBody>
                  <a:tcPr marL="7000" marR="7000" marT="7000" marB="50398"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77.747</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27.542</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28.933</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31.648</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37.998</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85.621</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82.654</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77.827</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73.267</a:t>
                      </a:r>
                    </a:p>
                  </a:txBody>
                  <a:tcPr marL="7000" marR="7000" marT="7000" marB="50398"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dirty="0">
                          <a:solidFill>
                            <a:srgbClr val="000000"/>
                          </a:solidFill>
                          <a:effectLst/>
                          <a:latin typeface="Calibri" panose="020F0502020204030204" pitchFamily="34" charset="0"/>
                        </a:rPr>
                        <a:t>607.713</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3084365508"/>
                  </a:ext>
                </a:extLst>
              </a:tr>
              <a:tr h="292587">
                <a:tc>
                  <a:txBody>
                    <a:bodyPr/>
                    <a:lstStyle/>
                    <a:p>
                      <a:pPr algn="l" fontAlgn="b"/>
                      <a:r>
                        <a:rPr lang="en-US" sz="1500" b="0" i="0" u="none" strike="noStrike" dirty="0">
                          <a:solidFill>
                            <a:srgbClr val="000000"/>
                          </a:solidFill>
                          <a:effectLst/>
                          <a:latin typeface="Calibri" panose="020F0502020204030204" pitchFamily="34" charset="0"/>
                        </a:rPr>
                        <a:t>in UK EEZ</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67.572</a:t>
                      </a:r>
                    </a:p>
                  </a:txBody>
                  <a:tcPr marL="7000" marR="7000" marT="7000" marB="50398"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67.683</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19.698</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23.964</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23.098</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31.544</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71.082</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67.526</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63.812</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63.366</a:t>
                      </a:r>
                    </a:p>
                  </a:txBody>
                  <a:tcPr marL="7000" marR="7000" marT="7000" marB="50398"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499.344</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111934106"/>
                  </a:ext>
                </a:extLst>
              </a:tr>
              <a:tr h="292587">
                <a:tc>
                  <a:txBody>
                    <a:bodyPr/>
                    <a:lstStyle/>
                    <a:p>
                      <a:pPr algn="l" fontAlgn="b"/>
                      <a:r>
                        <a:rPr lang="en-US" sz="1500" b="0" i="0" u="none" strike="noStrike" dirty="0">
                          <a:solidFill>
                            <a:srgbClr val="000000"/>
                          </a:solidFill>
                          <a:effectLst/>
                          <a:latin typeface="Calibri" panose="020F0502020204030204" pitchFamily="34" charset="0"/>
                        </a:rPr>
                        <a:t>in %</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1500" b="1" i="0" u="none" strike="noStrike" dirty="0">
                          <a:solidFill>
                            <a:srgbClr val="000000"/>
                          </a:solidFill>
                          <a:effectLst/>
                          <a:latin typeface="Calibri" panose="020F0502020204030204" pitchFamily="34" charset="0"/>
                        </a:rPr>
                        <a:t>80%</a:t>
                      </a:r>
                    </a:p>
                  </a:txBody>
                  <a:tcPr marL="7000" marR="7000" marT="7000" marB="50398"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87%</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72%</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83%</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73%</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83%</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83%</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82%</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82%</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86%</a:t>
                      </a:r>
                    </a:p>
                  </a:txBody>
                  <a:tcPr marL="7000" marR="7000" marT="7000" marB="50398"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82%</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xmlns="" val="110506299"/>
                  </a:ext>
                </a:extLst>
              </a:tr>
              <a:tr h="292587">
                <a:tc>
                  <a:txBody>
                    <a:bodyPr/>
                    <a:lstStyle/>
                    <a:p>
                      <a:pPr algn="l" fontAlgn="b"/>
                      <a:r>
                        <a:rPr lang="en-US" sz="1500" b="1" i="0" u="none" strike="noStrike" dirty="0">
                          <a:solidFill>
                            <a:srgbClr val="000000"/>
                          </a:solidFill>
                          <a:effectLst/>
                          <a:latin typeface="Calibri" panose="020F0502020204030204" pitchFamily="34" charset="0"/>
                        </a:rPr>
                        <a:t>HORSMAKREEL</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38.967</a:t>
                      </a:r>
                    </a:p>
                  </a:txBody>
                  <a:tcPr marL="7000" marR="7000" marT="7000" marB="50398"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41.581</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48.153</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50.077</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79.001</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70.991</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79.652</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68.058</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26.208</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24.995</a:t>
                      </a:r>
                    </a:p>
                  </a:txBody>
                  <a:tcPr marL="7000" marR="7000" marT="7000" marB="50398"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527.684</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4256678252"/>
                  </a:ext>
                </a:extLst>
              </a:tr>
              <a:tr h="292587">
                <a:tc>
                  <a:txBody>
                    <a:bodyPr/>
                    <a:lstStyle/>
                    <a:p>
                      <a:pPr algn="l" fontAlgn="b"/>
                      <a:r>
                        <a:rPr lang="en-US" sz="1500" b="0" i="0" u="none" strike="noStrike" dirty="0">
                          <a:solidFill>
                            <a:srgbClr val="000000"/>
                          </a:solidFill>
                          <a:effectLst/>
                          <a:latin typeface="Calibri" panose="020F0502020204030204" pitchFamily="34" charset="0"/>
                        </a:rPr>
                        <a:t>in UK EEZ</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8.764</a:t>
                      </a:r>
                    </a:p>
                  </a:txBody>
                  <a:tcPr marL="7000" marR="7000" marT="7000" marB="50398"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8.983</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9.099</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7.532</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12.136</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11.129</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12.817</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13.754</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8.298</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7.628</a:t>
                      </a:r>
                    </a:p>
                  </a:txBody>
                  <a:tcPr marL="7000" marR="7000" marT="7000" marB="50398"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100.139</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2630651149"/>
                  </a:ext>
                </a:extLst>
              </a:tr>
              <a:tr h="292587">
                <a:tc>
                  <a:txBody>
                    <a:bodyPr/>
                    <a:lstStyle/>
                    <a:p>
                      <a:pPr algn="l" fontAlgn="b"/>
                      <a:r>
                        <a:rPr lang="en-US" sz="1500" b="0" i="0" u="none" strike="noStrike" dirty="0">
                          <a:solidFill>
                            <a:srgbClr val="000000"/>
                          </a:solidFill>
                          <a:effectLst/>
                          <a:latin typeface="Calibri" panose="020F0502020204030204" pitchFamily="34" charset="0"/>
                        </a:rPr>
                        <a:t>in %</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1500" b="1" i="0" u="none" strike="noStrike">
                          <a:solidFill>
                            <a:srgbClr val="000000"/>
                          </a:solidFill>
                          <a:effectLst/>
                          <a:latin typeface="Calibri" panose="020F0502020204030204" pitchFamily="34" charset="0"/>
                        </a:rPr>
                        <a:t>22%</a:t>
                      </a:r>
                    </a:p>
                  </a:txBody>
                  <a:tcPr marL="7000" marR="7000" marT="7000" marB="50398"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22%</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19%</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15%</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15%</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16%</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16%</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20%</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32%</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31%</a:t>
                      </a:r>
                    </a:p>
                  </a:txBody>
                  <a:tcPr marL="7000" marR="7000" marT="7000" marB="50398"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19%</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xmlns="" val="4176523765"/>
                  </a:ext>
                </a:extLst>
              </a:tr>
              <a:tr h="292587">
                <a:tc>
                  <a:txBody>
                    <a:bodyPr/>
                    <a:lstStyle/>
                    <a:p>
                      <a:pPr algn="l" fontAlgn="b"/>
                      <a:r>
                        <a:rPr lang="en-US" sz="1500" b="1" i="0" u="none" strike="noStrike" dirty="0">
                          <a:solidFill>
                            <a:srgbClr val="000000"/>
                          </a:solidFill>
                          <a:effectLst/>
                          <a:latin typeface="Calibri" panose="020F0502020204030204" pitchFamily="34" charset="0"/>
                        </a:rPr>
                        <a:t>MAKREEL</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18.937</a:t>
                      </a:r>
                    </a:p>
                  </a:txBody>
                  <a:tcPr marL="7000" marR="7000" marT="7000" marB="50398"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20.702</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17.248</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19.820</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18.182</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23.434</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20.681</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17.221</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39.991</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35.288</a:t>
                      </a:r>
                    </a:p>
                  </a:txBody>
                  <a:tcPr marL="7000" marR="7000" marT="7000" marB="50398"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231.504</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503828042"/>
                  </a:ext>
                </a:extLst>
              </a:tr>
              <a:tr h="292587">
                <a:tc>
                  <a:txBody>
                    <a:bodyPr/>
                    <a:lstStyle/>
                    <a:p>
                      <a:pPr algn="l" fontAlgn="b"/>
                      <a:r>
                        <a:rPr lang="en-US" sz="1500" b="0" i="0" u="none" strike="noStrike" dirty="0">
                          <a:solidFill>
                            <a:srgbClr val="000000"/>
                          </a:solidFill>
                          <a:effectLst/>
                          <a:latin typeface="Calibri" panose="020F0502020204030204" pitchFamily="34" charset="0"/>
                        </a:rPr>
                        <a:t>in UK EEZ</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10.496</a:t>
                      </a:r>
                    </a:p>
                  </a:txBody>
                  <a:tcPr marL="7000" marR="7000" marT="7000" marB="50398"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13.835</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6.405</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12.193</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7.457</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17.115</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9.655</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8.866</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30.795</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26.518</a:t>
                      </a:r>
                    </a:p>
                  </a:txBody>
                  <a:tcPr marL="7000" marR="7000" marT="7000" marB="50398"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143.336</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963104696"/>
                  </a:ext>
                </a:extLst>
              </a:tr>
              <a:tr h="292587">
                <a:tc>
                  <a:txBody>
                    <a:bodyPr/>
                    <a:lstStyle/>
                    <a:p>
                      <a:pPr algn="l" fontAlgn="b"/>
                      <a:r>
                        <a:rPr lang="en-US" sz="1500" b="0" i="0" u="none" strike="noStrike" dirty="0">
                          <a:solidFill>
                            <a:srgbClr val="000000"/>
                          </a:solidFill>
                          <a:effectLst/>
                          <a:latin typeface="Calibri" panose="020F0502020204030204" pitchFamily="34" charset="0"/>
                        </a:rPr>
                        <a:t>in %</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1500" b="1" i="0" u="none" strike="noStrike">
                          <a:solidFill>
                            <a:srgbClr val="000000"/>
                          </a:solidFill>
                          <a:effectLst/>
                          <a:latin typeface="Calibri" panose="020F0502020204030204" pitchFamily="34" charset="0"/>
                        </a:rPr>
                        <a:t>55%</a:t>
                      </a:r>
                    </a:p>
                  </a:txBody>
                  <a:tcPr marL="7000" marR="7000" marT="7000" marB="50398"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67%</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37%</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62%</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41%</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73%</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47%</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51%</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77%</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75%</a:t>
                      </a:r>
                    </a:p>
                  </a:txBody>
                  <a:tcPr marL="7000" marR="7000" marT="7000" marB="50398"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62%</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xmlns="" val="3291390620"/>
                  </a:ext>
                </a:extLst>
              </a:tr>
              <a:tr h="292587">
                <a:tc>
                  <a:txBody>
                    <a:bodyPr/>
                    <a:lstStyle/>
                    <a:p>
                      <a:pPr algn="l" fontAlgn="b"/>
                      <a:r>
                        <a:rPr lang="en-US" sz="1500" b="1" i="0" u="none" strike="noStrike" dirty="0">
                          <a:solidFill>
                            <a:srgbClr val="000000"/>
                          </a:solidFill>
                          <a:effectLst/>
                          <a:latin typeface="Calibri" panose="020F0502020204030204" pitchFamily="34" charset="0"/>
                        </a:rPr>
                        <a:t>BLAUWE WIJTING</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102.311</a:t>
                      </a:r>
                    </a:p>
                  </a:txBody>
                  <a:tcPr marL="7000" marR="7000" marT="7000" marB="50398"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89.918</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91.739</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42.568</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42.443</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7.724</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28.726</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67.360</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47.839</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100.369</a:t>
                      </a:r>
                    </a:p>
                  </a:txBody>
                  <a:tcPr marL="7000" marR="7000" marT="7000" marB="50398"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620.996</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416678832"/>
                  </a:ext>
                </a:extLst>
              </a:tr>
              <a:tr h="292587">
                <a:tc>
                  <a:txBody>
                    <a:bodyPr/>
                    <a:lstStyle/>
                    <a:p>
                      <a:pPr algn="l" fontAlgn="b"/>
                      <a:r>
                        <a:rPr lang="en-US" sz="1500" b="0" i="0" u="none" strike="noStrike" dirty="0">
                          <a:solidFill>
                            <a:srgbClr val="000000"/>
                          </a:solidFill>
                          <a:effectLst/>
                          <a:latin typeface="Calibri" panose="020F0502020204030204" pitchFamily="34" charset="0"/>
                        </a:rPr>
                        <a:t>in UK EEZ</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43.470</a:t>
                      </a:r>
                    </a:p>
                  </a:txBody>
                  <a:tcPr marL="7000" marR="7000" marT="7000" marB="50398"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44.905</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38.634</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15.763</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10.916</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6.429</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7.013</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36.793</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33.570</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70.690</a:t>
                      </a:r>
                    </a:p>
                  </a:txBody>
                  <a:tcPr marL="7000" marR="7000" marT="7000" marB="50398"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308.184</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3258046755"/>
                  </a:ext>
                </a:extLst>
              </a:tr>
              <a:tr h="292587">
                <a:tc>
                  <a:txBody>
                    <a:bodyPr/>
                    <a:lstStyle/>
                    <a:p>
                      <a:pPr algn="l" fontAlgn="b"/>
                      <a:r>
                        <a:rPr lang="en-US" sz="1500" b="0" i="0" u="none" strike="noStrike" dirty="0">
                          <a:solidFill>
                            <a:srgbClr val="000000"/>
                          </a:solidFill>
                          <a:effectLst/>
                          <a:latin typeface="Calibri" panose="020F0502020204030204" pitchFamily="34" charset="0"/>
                        </a:rPr>
                        <a:t>in %</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1500" b="1" i="0" u="none" strike="noStrike">
                          <a:solidFill>
                            <a:srgbClr val="000000"/>
                          </a:solidFill>
                          <a:effectLst/>
                          <a:latin typeface="Calibri" panose="020F0502020204030204" pitchFamily="34" charset="0"/>
                        </a:rPr>
                        <a:t>42%</a:t>
                      </a:r>
                    </a:p>
                  </a:txBody>
                  <a:tcPr marL="7000" marR="7000" marT="7000" marB="50398"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50%</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42%</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37%</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26%</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83%</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24%</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55%</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70%</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70%</a:t>
                      </a:r>
                    </a:p>
                  </a:txBody>
                  <a:tcPr marL="7000" marR="7000" marT="7000" marB="50398"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a:solidFill>
                            <a:srgbClr val="000000"/>
                          </a:solidFill>
                          <a:effectLst/>
                          <a:latin typeface="Calibri" panose="020F0502020204030204" pitchFamily="34" charset="0"/>
                        </a:rPr>
                        <a:t>50%</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xmlns="" val="1655288239"/>
                  </a:ext>
                </a:extLst>
              </a:tr>
              <a:tr h="292587">
                <a:tc>
                  <a:txBody>
                    <a:bodyPr/>
                    <a:lstStyle/>
                    <a:p>
                      <a:pPr algn="l" fontAlgn="b"/>
                      <a:r>
                        <a:rPr lang="en-US" sz="1500" b="1" i="0" u="none" strike="noStrike" dirty="0">
                          <a:solidFill>
                            <a:srgbClr val="000000"/>
                          </a:solidFill>
                          <a:effectLst/>
                          <a:latin typeface="Calibri" panose="020F0502020204030204" pitchFamily="34" charset="0"/>
                        </a:rPr>
                        <a:t>TOTAAL</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244.691</a:t>
                      </a:r>
                    </a:p>
                  </a:txBody>
                  <a:tcPr marL="7000" marR="7000" marT="7000" marB="50398" anchor="b">
                    <a:lnL w="12700" cap="flat" cmpd="sng" algn="ctr">
                      <a:solidFill>
                        <a:srgbClr val="000000"/>
                      </a:solidFill>
                      <a:prstDash val="solid"/>
                      <a:round/>
                      <a:headEnd type="none" w="med" len="med"/>
                      <a:tailEnd type="none" w="med" len="med"/>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229.949</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184.682</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141.398</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171.274</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140.146</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214.680</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235.293</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191.865</a:t>
                      </a:r>
                    </a:p>
                  </a:txBody>
                  <a:tcPr marL="7000" marR="7000" marT="7000" marB="50398" anchor="b">
                    <a:lnL>
                      <a:noFill/>
                    </a:lnL>
                    <a:lnR>
                      <a:noFill/>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233.919</a:t>
                      </a:r>
                    </a:p>
                  </a:txBody>
                  <a:tcPr marL="7000" marR="7000" marT="7000" marB="50398" anchor="b">
                    <a:lnL>
                      <a:noFill/>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tc>
                  <a:txBody>
                    <a:bodyPr/>
                    <a:lstStyle/>
                    <a:p>
                      <a:pPr algn="r" fontAlgn="b"/>
                      <a:r>
                        <a:rPr lang="en-US" sz="1500" b="0" i="0" u="none" strike="noStrike">
                          <a:solidFill>
                            <a:srgbClr val="000000"/>
                          </a:solidFill>
                          <a:effectLst/>
                          <a:latin typeface="Calibri" panose="020F0502020204030204" pitchFamily="34" charset="0"/>
                        </a:rPr>
                        <a:t>1.987.898</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w="1270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xmlns="" val="1169454759"/>
                  </a:ext>
                </a:extLst>
              </a:tr>
              <a:tr h="292587">
                <a:tc>
                  <a:txBody>
                    <a:bodyPr/>
                    <a:lstStyle/>
                    <a:p>
                      <a:pPr algn="l" fontAlgn="b"/>
                      <a:r>
                        <a:rPr lang="en-US" sz="1500" b="0" i="0" u="none" strike="noStrike" dirty="0">
                          <a:solidFill>
                            <a:srgbClr val="000000"/>
                          </a:solidFill>
                          <a:effectLst/>
                          <a:latin typeface="Calibri" panose="020F0502020204030204" pitchFamily="34" charset="0"/>
                        </a:rPr>
                        <a:t>in UK EEZ</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130.303</a:t>
                      </a:r>
                    </a:p>
                  </a:txBody>
                  <a:tcPr marL="7000" marR="7000" marT="7000" marB="50398" anchor="b">
                    <a:lnL w="12700" cap="flat" cmpd="sng" algn="ctr">
                      <a:solidFill>
                        <a:srgbClr val="000000"/>
                      </a:solidFill>
                      <a:prstDash val="solid"/>
                      <a:round/>
                      <a:headEnd type="none" w="med" len="med"/>
                      <a:tailEnd type="none" w="med" len="med"/>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135.406</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73.835</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59.453</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53.607</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66.217</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100.567</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126.939</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136.475</a:t>
                      </a:r>
                    </a:p>
                  </a:txBody>
                  <a:tcPr marL="7000" marR="7000" marT="7000" marB="50398" anchor="b">
                    <a:lnL>
                      <a:noFill/>
                    </a:lnL>
                    <a:lnR>
                      <a:noFill/>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168.202</a:t>
                      </a:r>
                    </a:p>
                  </a:txBody>
                  <a:tcPr marL="7000" marR="7000" marT="7000" marB="50398" anchor="b">
                    <a:lnL>
                      <a:noFill/>
                    </a:lnL>
                    <a:lnR w="12700" cap="flat" cmpd="sng" algn="ctr">
                      <a:solidFill>
                        <a:srgbClr val="000000"/>
                      </a:solidFill>
                      <a:prstDash val="solid"/>
                      <a:round/>
                      <a:headEnd type="none" w="med" len="med"/>
                      <a:tailEnd type="none" w="med" len="med"/>
                    </a:lnR>
                    <a:lnT>
                      <a:noFill/>
                    </a:lnT>
                    <a:lnB>
                      <a:noFill/>
                    </a:lnB>
                  </a:tcPr>
                </a:tc>
                <a:tc>
                  <a:txBody>
                    <a:bodyPr/>
                    <a:lstStyle/>
                    <a:p>
                      <a:pPr algn="r" fontAlgn="b"/>
                      <a:r>
                        <a:rPr lang="en-US" sz="1500" b="0" i="0" u="none" strike="noStrike">
                          <a:solidFill>
                            <a:srgbClr val="000000"/>
                          </a:solidFill>
                          <a:effectLst/>
                          <a:latin typeface="Calibri" panose="020F0502020204030204" pitchFamily="34" charset="0"/>
                        </a:rPr>
                        <a:t>1.051.003</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a:noFill/>
                    </a:lnB>
                  </a:tcPr>
                </a:tc>
                <a:extLst>
                  <a:ext uri="{0D108BD9-81ED-4DB2-BD59-A6C34878D82A}">
                    <a16:rowId xmlns:a16="http://schemas.microsoft.com/office/drawing/2014/main" xmlns="" val="4286132380"/>
                  </a:ext>
                </a:extLst>
              </a:tr>
              <a:tr h="292587">
                <a:tc>
                  <a:txBody>
                    <a:bodyPr/>
                    <a:lstStyle/>
                    <a:p>
                      <a:pPr algn="l" fontAlgn="b"/>
                      <a:r>
                        <a:rPr lang="en-US" sz="1500" b="0" i="0" u="none" strike="noStrike" dirty="0">
                          <a:solidFill>
                            <a:srgbClr val="000000"/>
                          </a:solidFill>
                          <a:effectLst/>
                          <a:latin typeface="Calibri" panose="020F0502020204030204" pitchFamily="34" charset="0"/>
                        </a:rPr>
                        <a:t>in %</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tcPr>
                </a:tc>
                <a:tc>
                  <a:txBody>
                    <a:bodyPr/>
                    <a:lstStyle/>
                    <a:p>
                      <a:pPr algn="r" fontAlgn="b"/>
                      <a:r>
                        <a:rPr lang="en-US" sz="1500" b="1" i="0" u="none" strike="noStrike" dirty="0">
                          <a:solidFill>
                            <a:srgbClr val="000000"/>
                          </a:solidFill>
                          <a:effectLst/>
                          <a:latin typeface="Calibri" panose="020F0502020204030204" pitchFamily="34" charset="0"/>
                        </a:rPr>
                        <a:t>53%</a:t>
                      </a:r>
                    </a:p>
                  </a:txBody>
                  <a:tcPr marL="7000" marR="7000" marT="7000" marB="50398" anchor="b">
                    <a:lnL w="12700" cap="flat" cmpd="sng" algn="ctr">
                      <a:solidFill>
                        <a:srgbClr val="000000"/>
                      </a:solidFill>
                      <a:prstDash val="solid"/>
                      <a:round/>
                      <a:headEnd type="none" w="med" len="med"/>
                      <a:tailEnd type="none" w="med" len="med"/>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dirty="0">
                          <a:solidFill>
                            <a:srgbClr val="000000"/>
                          </a:solidFill>
                          <a:effectLst/>
                          <a:latin typeface="Calibri" panose="020F0502020204030204" pitchFamily="34" charset="0"/>
                        </a:rPr>
                        <a:t>59%</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dirty="0">
                          <a:solidFill>
                            <a:srgbClr val="000000"/>
                          </a:solidFill>
                          <a:effectLst/>
                          <a:latin typeface="Calibri" panose="020F0502020204030204" pitchFamily="34" charset="0"/>
                        </a:rPr>
                        <a:t>40%</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dirty="0">
                          <a:solidFill>
                            <a:srgbClr val="000000"/>
                          </a:solidFill>
                          <a:effectLst/>
                          <a:latin typeface="Calibri" panose="020F0502020204030204" pitchFamily="34" charset="0"/>
                        </a:rPr>
                        <a:t>42%</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dirty="0">
                          <a:solidFill>
                            <a:srgbClr val="000000"/>
                          </a:solidFill>
                          <a:effectLst/>
                          <a:latin typeface="Calibri" panose="020F0502020204030204" pitchFamily="34" charset="0"/>
                        </a:rPr>
                        <a:t>31%</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dirty="0">
                          <a:solidFill>
                            <a:srgbClr val="000000"/>
                          </a:solidFill>
                          <a:effectLst/>
                          <a:latin typeface="Calibri" panose="020F0502020204030204" pitchFamily="34" charset="0"/>
                        </a:rPr>
                        <a:t>47%</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dirty="0">
                          <a:solidFill>
                            <a:srgbClr val="000000"/>
                          </a:solidFill>
                          <a:effectLst/>
                          <a:latin typeface="Calibri" panose="020F0502020204030204" pitchFamily="34" charset="0"/>
                        </a:rPr>
                        <a:t>47%</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dirty="0">
                          <a:solidFill>
                            <a:srgbClr val="000000"/>
                          </a:solidFill>
                          <a:effectLst/>
                          <a:latin typeface="Calibri" panose="020F0502020204030204" pitchFamily="34" charset="0"/>
                        </a:rPr>
                        <a:t>54%</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dirty="0">
                          <a:solidFill>
                            <a:srgbClr val="000000"/>
                          </a:solidFill>
                          <a:effectLst/>
                          <a:latin typeface="Calibri" panose="020F0502020204030204" pitchFamily="34" charset="0"/>
                        </a:rPr>
                        <a:t>71%</a:t>
                      </a:r>
                    </a:p>
                  </a:txBody>
                  <a:tcPr marL="7000" marR="7000" marT="7000" marB="50398" anchor="b">
                    <a:lnL>
                      <a:noFill/>
                    </a:lnL>
                    <a:lnR>
                      <a:noFill/>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dirty="0">
                          <a:solidFill>
                            <a:srgbClr val="000000"/>
                          </a:solidFill>
                          <a:effectLst/>
                          <a:latin typeface="Calibri" panose="020F0502020204030204" pitchFamily="34" charset="0"/>
                        </a:rPr>
                        <a:t>72%</a:t>
                      </a:r>
                    </a:p>
                  </a:txBody>
                  <a:tcPr marL="7000" marR="7000" marT="7000" marB="50398" anchor="b">
                    <a:lnL>
                      <a:noFill/>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tc>
                  <a:txBody>
                    <a:bodyPr/>
                    <a:lstStyle/>
                    <a:p>
                      <a:pPr algn="r" fontAlgn="b"/>
                      <a:r>
                        <a:rPr lang="en-US" sz="1500" b="1" i="0" u="none" strike="noStrike" dirty="0">
                          <a:solidFill>
                            <a:srgbClr val="000000"/>
                          </a:solidFill>
                          <a:effectLst/>
                          <a:latin typeface="Calibri" panose="020F0502020204030204" pitchFamily="34" charset="0"/>
                        </a:rPr>
                        <a:t>53%</a:t>
                      </a:r>
                    </a:p>
                  </a:txBody>
                  <a:tcPr marL="7000" marR="7000" marT="7000" marB="50398" anchor="b">
                    <a:lnL w="12700" cap="flat" cmpd="sng" algn="ctr">
                      <a:solidFill>
                        <a:srgbClr val="000000"/>
                      </a:solidFill>
                      <a:prstDash val="solid"/>
                      <a:round/>
                      <a:headEnd type="none" w="med" len="med"/>
                      <a:tailEnd type="none" w="med" len="med"/>
                    </a:lnL>
                    <a:lnR w="12700" cap="flat" cmpd="sng" algn="ctr">
                      <a:solidFill>
                        <a:srgbClr val="000000"/>
                      </a:solidFill>
                      <a:prstDash val="solid"/>
                      <a:round/>
                      <a:headEnd type="none" w="med" len="med"/>
                      <a:tailEnd type="none" w="med" len="med"/>
                    </a:lnR>
                    <a:lnT>
                      <a:noFill/>
                    </a:lnT>
                    <a:lnB w="12700" cap="flat" cmpd="sng" algn="ctr">
                      <a:solidFill>
                        <a:srgbClr val="000000"/>
                      </a:solidFill>
                      <a:prstDash val="solid"/>
                      <a:round/>
                      <a:headEnd type="none" w="med" len="med"/>
                      <a:tailEnd type="none" w="med" len="med"/>
                    </a:lnB>
                    <a:solidFill>
                      <a:srgbClr val="C6E0B4"/>
                    </a:solidFill>
                  </a:tcPr>
                </a:tc>
                <a:extLst>
                  <a:ext uri="{0D108BD9-81ED-4DB2-BD59-A6C34878D82A}">
                    <a16:rowId xmlns:a16="http://schemas.microsoft.com/office/drawing/2014/main" xmlns="" val="76037957"/>
                  </a:ext>
                </a:extLst>
              </a:tr>
            </a:tbl>
          </a:graphicData>
        </a:graphic>
      </p:graphicFrame>
      <p:sp>
        <p:nvSpPr>
          <p:cNvPr id="5" name="Titel 4">
            <a:extLst>
              <a:ext uri="{FF2B5EF4-FFF2-40B4-BE49-F238E27FC236}">
                <a16:creationId xmlns:a16="http://schemas.microsoft.com/office/drawing/2014/main" xmlns="" id="{3A2ED749-F658-421E-ABC5-3DAE4D6AB9D5}"/>
              </a:ext>
            </a:extLst>
          </p:cNvPr>
          <p:cNvSpPr>
            <a:spLocks noGrp="1"/>
          </p:cNvSpPr>
          <p:nvPr>
            <p:ph type="title"/>
          </p:nvPr>
        </p:nvSpPr>
        <p:spPr/>
        <p:txBody>
          <a:bodyPr/>
          <a:lstStyle/>
          <a:p>
            <a:r>
              <a:rPr lang="nl-NL" dirty="0">
                <a:solidFill>
                  <a:srgbClr val="C00000"/>
                </a:solidFill>
              </a:rPr>
              <a:t>Nederlandse pelagische visserij in Britse EEZ</a:t>
            </a:r>
            <a:endParaRPr lang="en-US" dirty="0">
              <a:solidFill>
                <a:srgbClr val="C00000"/>
              </a:solidFill>
            </a:endParaRPr>
          </a:p>
        </p:txBody>
      </p:sp>
      <p:sp>
        <p:nvSpPr>
          <p:cNvPr id="6" name="Rechthoek 5">
            <a:extLst>
              <a:ext uri="{FF2B5EF4-FFF2-40B4-BE49-F238E27FC236}">
                <a16:creationId xmlns:a16="http://schemas.microsoft.com/office/drawing/2014/main" xmlns="" id="{8A082775-0830-40A3-8304-4B8682DC110B}"/>
              </a:ext>
            </a:extLst>
          </p:cNvPr>
          <p:cNvSpPr/>
          <p:nvPr/>
        </p:nvSpPr>
        <p:spPr>
          <a:xfrm>
            <a:off x="11688439" y="1763613"/>
            <a:ext cx="936104" cy="4536504"/>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xmlns="" val="4282728050"/>
      </p:ext>
    </p:extLst>
  </p:cSld>
  <p:clrMapOvr>
    <a:masterClrMapping/>
  </p:clrMapOvr>
  <p:transition>
    <p:split orient="vert"/>
  </p:transition>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2138929" y="118218"/>
            <a:ext cx="8693626" cy="889359"/>
          </a:xfrm>
          <a:effectLst>
            <a:innerShdw blurRad="63500" dist="50800">
              <a:prstClr val="black">
                <a:alpha val="50000"/>
              </a:prstClr>
            </a:innerShdw>
          </a:effectLst>
        </p:spPr>
        <p:txBody>
          <a:bodyPr>
            <a:noAutofit/>
          </a:bodyPr>
          <a:lstStyle/>
          <a:p>
            <a:r>
              <a:rPr lang="en-US" sz="3527" dirty="0" err="1">
                <a:solidFill>
                  <a:srgbClr val="C00000"/>
                </a:solidFill>
                <a:latin typeface="Calibri" panose="020F0502020204030204" pitchFamily="34" charset="0"/>
                <a:cs typeface="Calibri" panose="020F0502020204030204" pitchFamily="34" charset="0"/>
              </a:rPr>
              <a:t>Potentiële</a:t>
            </a:r>
            <a:r>
              <a:rPr lang="en-US" sz="3527" dirty="0">
                <a:solidFill>
                  <a:srgbClr val="C00000"/>
                </a:solidFill>
                <a:latin typeface="Calibri" panose="020F0502020204030204" pitchFamily="34" charset="0"/>
                <a:cs typeface="Calibri" panose="020F0502020204030204" pitchFamily="34" charset="0"/>
              </a:rPr>
              <a:t> impact </a:t>
            </a:r>
            <a:r>
              <a:rPr lang="en-US" sz="3527" dirty="0" err="1">
                <a:solidFill>
                  <a:srgbClr val="C00000"/>
                </a:solidFill>
                <a:latin typeface="Calibri" panose="020F0502020204030204" pitchFamily="34" charset="0"/>
                <a:cs typeface="Calibri" panose="020F0502020204030204" pitchFamily="34" charset="0"/>
              </a:rPr>
              <a:t>voor</a:t>
            </a:r>
            <a:r>
              <a:rPr lang="en-US" sz="3527" dirty="0">
                <a:solidFill>
                  <a:srgbClr val="C00000"/>
                </a:solidFill>
                <a:latin typeface="Calibri" panose="020F0502020204030204" pitchFamily="34" charset="0"/>
                <a:cs typeface="Calibri" panose="020F0502020204030204" pitchFamily="34" charset="0"/>
              </a:rPr>
              <a:t> Nederlandse trawlers</a:t>
            </a:r>
            <a:br>
              <a:rPr lang="en-US" sz="3527" dirty="0">
                <a:solidFill>
                  <a:srgbClr val="C00000"/>
                </a:solidFill>
                <a:latin typeface="Calibri" panose="020F0502020204030204" pitchFamily="34" charset="0"/>
                <a:cs typeface="Calibri" panose="020F0502020204030204" pitchFamily="34" charset="0"/>
              </a:rPr>
            </a:br>
            <a:endParaRPr lang="en-US" sz="1488" b="1" u="sng" dirty="0">
              <a:solidFill>
                <a:srgbClr val="C00000"/>
              </a:solidFill>
              <a:latin typeface="Cambria" panose="02040503050406030204" pitchFamily="18" charset="0"/>
            </a:endParaRPr>
          </a:p>
        </p:txBody>
      </p:sp>
      <p:pic>
        <p:nvPicPr>
          <p:cNvPr id="9" name="Picture 2" descr="S:\Onderzoek\Projecten VMS\2016\Brexit\Results\Brexit_UK_revenuedependency_mainspppelagic.pn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57358" y="1600052"/>
            <a:ext cx="8931753" cy="5332786"/>
          </a:xfrm>
          <a:prstGeom prst="rect">
            <a:avLst/>
          </a:prstGeom>
          <a:noFill/>
          <a:extLst>
            <a:ext uri="{909E8E84-426E-40DD-AFC4-6F175D3DCCD1}">
              <a14:hiddenFill xmlns:a14="http://schemas.microsoft.com/office/drawing/2010/main" xmlns="">
                <a:solidFill>
                  <a:srgbClr val="FFFFFF"/>
                </a:solidFill>
              </a14:hiddenFill>
            </a:ext>
          </a:extLst>
        </p:spPr>
      </p:pic>
      <p:sp>
        <p:nvSpPr>
          <p:cNvPr id="5" name="Tekstvak 4"/>
          <p:cNvSpPr txBox="1"/>
          <p:nvPr/>
        </p:nvSpPr>
        <p:spPr>
          <a:xfrm>
            <a:off x="9743154" y="7192984"/>
            <a:ext cx="2178802" cy="222433"/>
          </a:xfrm>
          <a:prstGeom prst="rect">
            <a:avLst/>
          </a:prstGeom>
          <a:noFill/>
        </p:spPr>
        <p:txBody>
          <a:bodyPr wrap="none" rtlCol="0">
            <a:spAutoFit/>
          </a:bodyPr>
          <a:lstStyle/>
          <a:p>
            <a:r>
              <a:rPr lang="nl-NL" sz="909" dirty="0"/>
              <a:t>Source: Wageningen Marine Research</a:t>
            </a:r>
            <a:endParaRPr lang="nl-NL" sz="1323" dirty="0"/>
          </a:p>
        </p:txBody>
      </p:sp>
    </p:spTree>
    <p:extLst>
      <p:ext uri="{BB962C8B-B14F-4D97-AF65-F5344CB8AC3E}">
        <p14:creationId xmlns:p14="http://schemas.microsoft.com/office/powerpoint/2010/main" xmlns="" val="2207997835"/>
      </p:ext>
    </p:extLst>
  </p:cSld>
  <p:clrMapOvr>
    <a:masterClrMapping/>
  </p:clrMapOvr>
  <p:transition>
    <p:split orient="vert"/>
  </p:transition>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83183" y="0"/>
            <a:ext cx="12251191" cy="1200329"/>
          </a:xfrm>
          <a:prstGeom prst="rect">
            <a:avLst/>
          </a:prstGeom>
          <a:noFill/>
        </p:spPr>
        <p:txBody>
          <a:bodyPr wrap="square" rtlCol="0">
            <a:spAutoFit/>
          </a:bodyPr>
          <a:lstStyle/>
          <a:p>
            <a:pPr algn="ctr" defTabSz="1007943" fontAlgn="auto" hangingPunct="1">
              <a:lnSpc>
                <a:spcPct val="100000"/>
              </a:lnSpc>
              <a:spcBef>
                <a:spcPts val="0"/>
              </a:spcBef>
              <a:spcAft>
                <a:spcPts val="0"/>
              </a:spcAft>
              <a:buClrTx/>
              <a:buSzTx/>
              <a:defRPr/>
            </a:pPr>
            <a:r>
              <a:rPr lang="en-GB" sz="3600" dirty="0" err="1">
                <a:solidFill>
                  <a:srgbClr val="C00000"/>
                </a:solidFill>
                <a:latin typeface="+mn-lt"/>
              </a:rPr>
              <a:t>Britse</a:t>
            </a:r>
            <a:r>
              <a:rPr lang="en-GB" sz="3600" dirty="0">
                <a:solidFill>
                  <a:srgbClr val="C00000"/>
                </a:solidFill>
                <a:latin typeface="+mn-lt"/>
              </a:rPr>
              <a:t> </a:t>
            </a:r>
            <a:r>
              <a:rPr lang="en-GB" sz="3600" dirty="0" err="1">
                <a:solidFill>
                  <a:srgbClr val="C00000"/>
                </a:solidFill>
                <a:latin typeface="+mn-lt"/>
              </a:rPr>
              <a:t>vissers</a:t>
            </a:r>
            <a:r>
              <a:rPr lang="en-GB" sz="3600" dirty="0">
                <a:solidFill>
                  <a:srgbClr val="C00000"/>
                </a:solidFill>
                <a:latin typeface="+mn-lt"/>
              </a:rPr>
              <a:t> minder </a:t>
            </a:r>
            <a:r>
              <a:rPr lang="en-GB" sz="3600" dirty="0" err="1">
                <a:solidFill>
                  <a:srgbClr val="C00000"/>
                </a:solidFill>
                <a:latin typeface="+mn-lt"/>
              </a:rPr>
              <a:t>afhankelijk</a:t>
            </a:r>
            <a:r>
              <a:rPr lang="en-GB" sz="3600" dirty="0">
                <a:solidFill>
                  <a:srgbClr val="C00000"/>
                </a:solidFill>
                <a:latin typeface="+mn-lt"/>
              </a:rPr>
              <a:t> van EU-</a:t>
            </a:r>
            <a:r>
              <a:rPr lang="en-GB" sz="3600" dirty="0" err="1">
                <a:solidFill>
                  <a:srgbClr val="C00000"/>
                </a:solidFill>
                <a:latin typeface="+mn-lt"/>
              </a:rPr>
              <a:t>wateren</a:t>
            </a:r>
            <a:r>
              <a:rPr lang="en-GB" sz="3600" dirty="0">
                <a:solidFill>
                  <a:srgbClr val="C00000"/>
                </a:solidFill>
                <a:latin typeface="+mn-lt"/>
              </a:rPr>
              <a:t>  </a:t>
            </a:r>
            <a:br>
              <a:rPr lang="en-GB" sz="3600" dirty="0">
                <a:solidFill>
                  <a:srgbClr val="C00000"/>
                </a:solidFill>
                <a:latin typeface="+mn-lt"/>
              </a:rPr>
            </a:br>
            <a:r>
              <a:rPr lang="en-GB" sz="3600" dirty="0">
                <a:solidFill>
                  <a:srgbClr val="C00000"/>
                </a:solidFill>
                <a:latin typeface="+mn-lt"/>
              </a:rPr>
              <a:t>(</a:t>
            </a:r>
            <a:r>
              <a:rPr lang="en-GB" sz="3200" dirty="0" err="1">
                <a:solidFill>
                  <a:srgbClr val="C00000"/>
                </a:solidFill>
                <a:latin typeface="+mn-lt"/>
              </a:rPr>
              <a:t>gemiddeld</a:t>
            </a:r>
            <a:r>
              <a:rPr lang="en-GB" sz="3200" dirty="0">
                <a:solidFill>
                  <a:srgbClr val="C00000"/>
                </a:solidFill>
                <a:latin typeface="+mn-lt"/>
              </a:rPr>
              <a:t> over </a:t>
            </a:r>
            <a:r>
              <a:rPr lang="en-GB" sz="2800" dirty="0">
                <a:solidFill>
                  <a:srgbClr val="C00000"/>
                </a:solidFill>
                <a:latin typeface="+mn-lt"/>
              </a:rPr>
              <a:t>2006-2015)</a:t>
            </a:r>
            <a:endParaRPr lang="en-GB" sz="3600" dirty="0">
              <a:solidFill>
                <a:srgbClr val="C00000"/>
              </a:solidFill>
              <a:latin typeface="+mn-lt"/>
            </a:endParaRPr>
          </a:p>
        </p:txBody>
      </p:sp>
      <p:graphicFrame>
        <p:nvGraphicFramePr>
          <p:cNvPr id="3" name="Table 2">
            <a:extLst>
              <a:ext uri="{FF2B5EF4-FFF2-40B4-BE49-F238E27FC236}">
                <a16:creationId xmlns:a16="http://schemas.microsoft.com/office/drawing/2014/main" xmlns="" id="{ECB8978D-9A1A-4DF2-86D2-ED149A173311}"/>
              </a:ext>
            </a:extLst>
          </p:cNvPr>
          <p:cNvGraphicFramePr>
            <a:graphicFrameLocks noGrp="1"/>
          </p:cNvGraphicFramePr>
          <p:nvPr>
            <p:extLst>
              <p:ext uri="{D42A27DB-BD31-4B8C-83A1-F6EECF244321}">
                <p14:modId xmlns:p14="http://schemas.microsoft.com/office/powerpoint/2010/main" xmlns="" val="3452152084"/>
              </p:ext>
            </p:extLst>
          </p:nvPr>
        </p:nvGraphicFramePr>
        <p:xfrm>
          <a:off x="2687439" y="1331565"/>
          <a:ext cx="8424935" cy="5549713"/>
        </p:xfrm>
        <a:graphic>
          <a:graphicData uri="http://schemas.openxmlformats.org/drawingml/2006/table">
            <a:tbl>
              <a:tblPr firstRow="1" firstCol="1" bandRow="1"/>
              <a:tblGrid>
                <a:gridCol w="2597579">
                  <a:extLst>
                    <a:ext uri="{9D8B030D-6E8A-4147-A177-3AD203B41FA5}">
                      <a16:colId xmlns:a16="http://schemas.microsoft.com/office/drawing/2014/main" xmlns="" val="3672520602"/>
                    </a:ext>
                  </a:extLst>
                </a:gridCol>
                <a:gridCol w="1456839">
                  <a:extLst>
                    <a:ext uri="{9D8B030D-6E8A-4147-A177-3AD203B41FA5}">
                      <a16:colId xmlns:a16="http://schemas.microsoft.com/office/drawing/2014/main" xmlns="" val="1560898879"/>
                    </a:ext>
                  </a:extLst>
                </a:gridCol>
                <a:gridCol w="1456839">
                  <a:extLst>
                    <a:ext uri="{9D8B030D-6E8A-4147-A177-3AD203B41FA5}">
                      <a16:colId xmlns:a16="http://schemas.microsoft.com/office/drawing/2014/main" xmlns="" val="543151308"/>
                    </a:ext>
                  </a:extLst>
                </a:gridCol>
                <a:gridCol w="1456839">
                  <a:extLst>
                    <a:ext uri="{9D8B030D-6E8A-4147-A177-3AD203B41FA5}">
                      <a16:colId xmlns:a16="http://schemas.microsoft.com/office/drawing/2014/main" xmlns="" val="3172564653"/>
                    </a:ext>
                  </a:extLst>
                </a:gridCol>
                <a:gridCol w="1456839">
                  <a:extLst>
                    <a:ext uri="{9D8B030D-6E8A-4147-A177-3AD203B41FA5}">
                      <a16:colId xmlns:a16="http://schemas.microsoft.com/office/drawing/2014/main" xmlns="" val="67316104"/>
                    </a:ext>
                  </a:extLst>
                </a:gridCol>
              </a:tblGrid>
              <a:tr h="1647372">
                <a:tc>
                  <a:txBody>
                    <a:bodyPr/>
                    <a:lstStyle/>
                    <a:p>
                      <a:pPr marL="0" marR="0">
                        <a:lnSpc>
                          <a:spcPct val="107000"/>
                        </a:lnSpc>
                        <a:spcBef>
                          <a:spcPts val="0"/>
                        </a:spcBef>
                        <a:spcAft>
                          <a:spcPts val="0"/>
                        </a:spcAft>
                      </a:pPr>
                      <a:r>
                        <a:rPr lang="en-GB"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Regions</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gn="r">
                        <a:lnSpc>
                          <a:spcPct val="107000"/>
                        </a:lnSpc>
                        <a:spcBef>
                          <a:spcPts val="0"/>
                        </a:spcBef>
                        <a:spcAft>
                          <a:spcPts val="0"/>
                        </a:spcAft>
                      </a:pPr>
                      <a:r>
                        <a:rPr lang="en-GB"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Volume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107000"/>
                        </a:lnSpc>
                        <a:spcBef>
                          <a:spcPts val="0"/>
                        </a:spcBef>
                        <a:spcAft>
                          <a:spcPts val="0"/>
                        </a:spcAft>
                      </a:pPr>
                      <a:r>
                        <a:rPr lang="en-GB"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total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107000"/>
                        </a:lnSpc>
                        <a:spcBef>
                          <a:spcPts val="0"/>
                        </a:spcBef>
                        <a:spcAft>
                          <a:spcPts val="0"/>
                        </a:spcAft>
                      </a:pPr>
                      <a:r>
                        <a:rPr lang="en-GB"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(1000 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gn="r">
                        <a:lnSpc>
                          <a:spcPct val="107000"/>
                        </a:lnSpc>
                        <a:spcBef>
                          <a:spcPts val="0"/>
                        </a:spcBef>
                        <a:spcAft>
                          <a:spcPts val="0"/>
                        </a:spcAft>
                      </a:pPr>
                      <a:r>
                        <a:rPr lang="en-GB"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Volume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107000"/>
                        </a:lnSpc>
                        <a:spcBef>
                          <a:spcPts val="0"/>
                        </a:spcBef>
                        <a:spcAft>
                          <a:spcPts val="0"/>
                        </a:spcAft>
                      </a:pPr>
                      <a:r>
                        <a:rPr lang="en-GB"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EU-8 EEZ (1000 t)</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gn="r">
                        <a:lnSpc>
                          <a:spcPct val="107000"/>
                        </a:lnSpc>
                        <a:spcBef>
                          <a:spcPts val="0"/>
                        </a:spcBef>
                        <a:spcAft>
                          <a:spcPts val="0"/>
                        </a:spcAft>
                      </a:pPr>
                      <a:r>
                        <a:rPr lang="en-GB"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Value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107000"/>
                        </a:lnSpc>
                        <a:spcBef>
                          <a:spcPts val="0"/>
                        </a:spcBef>
                        <a:spcAft>
                          <a:spcPts val="0"/>
                        </a:spcAft>
                      </a:pPr>
                      <a:r>
                        <a:rPr lang="en-GB"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total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107000"/>
                        </a:lnSpc>
                        <a:spcBef>
                          <a:spcPts val="0"/>
                        </a:spcBef>
                        <a:spcAft>
                          <a:spcPts val="0"/>
                        </a:spcAft>
                      </a:pPr>
                      <a:r>
                        <a:rPr lang="en-GB"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a:t>
                      </a:r>
                      <a:r>
                        <a:rPr lang="en-GB" sz="1800" b="1" dirty="0" err="1">
                          <a:solidFill>
                            <a:srgbClr val="FFFFFF"/>
                          </a:solidFill>
                          <a:effectLst/>
                          <a:latin typeface="Calibri" panose="020F0502020204030204" pitchFamily="34" charset="0"/>
                          <a:ea typeface="Calibri" panose="020F0502020204030204" pitchFamily="34" charset="0"/>
                          <a:cs typeface="Calibri" panose="020F0502020204030204" pitchFamily="34" charset="0"/>
                        </a:rPr>
                        <a:t>mln</a:t>
                      </a:r>
                      <a:r>
                        <a:rPr lang="en-GB"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a:noFill/>
                    </a:lnL>
                    <a:lnR>
                      <a:noFill/>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gn="r">
                        <a:lnSpc>
                          <a:spcPct val="107000"/>
                        </a:lnSpc>
                        <a:spcBef>
                          <a:spcPts val="0"/>
                        </a:spcBef>
                        <a:spcAft>
                          <a:spcPts val="0"/>
                        </a:spcAft>
                      </a:pPr>
                      <a:r>
                        <a:rPr lang="en-GB"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Value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p>
                      <a:pPr marL="0" marR="0" algn="r">
                        <a:lnSpc>
                          <a:spcPct val="107000"/>
                        </a:lnSpc>
                        <a:spcBef>
                          <a:spcPts val="0"/>
                        </a:spcBef>
                        <a:spcAft>
                          <a:spcPts val="0"/>
                        </a:spcAft>
                      </a:pPr>
                      <a:r>
                        <a:rPr lang="en-GB"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EU-8 EEZ (</a:t>
                      </a:r>
                      <a:r>
                        <a:rPr lang="en-GB" sz="1800" b="1" dirty="0" err="1">
                          <a:solidFill>
                            <a:srgbClr val="FFFFFF"/>
                          </a:solidFill>
                          <a:effectLst/>
                          <a:latin typeface="Calibri" panose="020F0502020204030204" pitchFamily="34" charset="0"/>
                          <a:ea typeface="Calibri" panose="020F0502020204030204" pitchFamily="34" charset="0"/>
                          <a:cs typeface="Calibri" panose="020F0502020204030204" pitchFamily="34" charset="0"/>
                        </a:rPr>
                        <a:t>mln</a:t>
                      </a:r>
                      <a:r>
                        <a:rPr lang="en-GB" sz="18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 €)</a:t>
                      </a:r>
                      <a:endParaRPr lang="en-GB" sz="1800" dirty="0">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a:noFill/>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extLst>
                  <a:ext uri="{0D108BD9-81ED-4DB2-BD59-A6C34878D82A}">
                    <a16:rowId xmlns:a16="http://schemas.microsoft.com/office/drawing/2014/main" xmlns="" val="1436437059"/>
                  </a:ext>
                </a:extLst>
              </a:tr>
              <a:tr h="549125">
                <a:tc>
                  <a:txBody>
                    <a:bodyPr/>
                    <a:lstStyle/>
                    <a:p>
                      <a:pPr marL="0" marR="0">
                        <a:lnSpc>
                          <a:spcPct val="107000"/>
                        </a:lnSpc>
                        <a:spcBef>
                          <a:spcPts val="0"/>
                        </a:spcBef>
                        <a:spcAft>
                          <a:spcPts val="0"/>
                        </a:spcAft>
                      </a:pPr>
                      <a:r>
                        <a:rPr lang="en-GB" sz="2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North Sea</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gn="r">
                        <a:lnSpc>
                          <a:spcPct val="107000"/>
                        </a:lnSpc>
                        <a:spcBef>
                          <a:spcPts val="0"/>
                        </a:spcBef>
                        <a:spcAft>
                          <a:spcPts val="0"/>
                        </a:spcAft>
                      </a:pPr>
                      <a:r>
                        <a:rPr lang="en-GB" sz="2400" b="1" dirty="0">
                          <a:effectLst/>
                          <a:latin typeface="Calibri" panose="020F0502020204030204" pitchFamily="34" charset="0"/>
                          <a:ea typeface="Calibri" panose="020F0502020204030204" pitchFamily="34" charset="0"/>
                          <a:cs typeface="Calibri" panose="020F0502020204030204" pitchFamily="34" charset="0"/>
                        </a:rPr>
                        <a:t>266</a:t>
                      </a:r>
                      <a:endParaRPr lang="en-GB"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31</a:t>
                      </a:r>
                      <a:endParaRPr lang="en-GB"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374</a:t>
                      </a:r>
                      <a:endParaRPr lang="en-GB"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52</a:t>
                      </a:r>
                      <a:endParaRPr lang="en-GB"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xmlns="" val="2506410352"/>
                  </a:ext>
                </a:extLst>
              </a:tr>
              <a:tr h="549125">
                <a:tc>
                  <a:txBody>
                    <a:bodyPr/>
                    <a:lstStyle/>
                    <a:p>
                      <a:pPr marL="0" marR="0">
                        <a:lnSpc>
                          <a:spcPct val="107000"/>
                        </a:lnSpc>
                        <a:spcBef>
                          <a:spcPts val="0"/>
                        </a:spcBef>
                        <a:spcAft>
                          <a:spcPts val="0"/>
                        </a:spcAft>
                      </a:pPr>
                      <a:r>
                        <a:rPr lang="en-GB" sz="2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Irish Sea</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gn="r">
                        <a:lnSpc>
                          <a:spcPct val="107000"/>
                        </a:lnSpc>
                        <a:spcBef>
                          <a:spcPts val="0"/>
                        </a:spcBef>
                        <a:spcAft>
                          <a:spcPts val="0"/>
                        </a:spcAft>
                      </a:pPr>
                      <a:r>
                        <a:rPr lang="en-GB" sz="2400" b="1">
                          <a:effectLst/>
                          <a:latin typeface="Calibri" panose="020F0502020204030204" pitchFamily="34" charset="0"/>
                          <a:ea typeface="Calibri" panose="020F0502020204030204" pitchFamily="34" charset="0"/>
                          <a:cs typeface="Calibri" panose="020F0502020204030204" pitchFamily="34" charset="0"/>
                        </a:rPr>
                        <a:t>37</a:t>
                      </a:r>
                      <a:endParaRPr lang="en-GB" sz="2400" b="1">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400" b="1">
                          <a:solidFill>
                            <a:schemeClr val="tx1"/>
                          </a:solidFill>
                          <a:effectLst/>
                          <a:latin typeface="Calibri" panose="020F0502020204030204" pitchFamily="34" charset="0"/>
                          <a:ea typeface="Calibri" panose="020F0502020204030204" pitchFamily="34" charset="0"/>
                          <a:cs typeface="Calibri" panose="020F0502020204030204" pitchFamily="34" charset="0"/>
                        </a:rPr>
                        <a:t>2</a:t>
                      </a:r>
                      <a:endParaRPr lang="en-GB"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66</a:t>
                      </a:r>
                      <a:endParaRPr lang="en-GB"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6</a:t>
                      </a:r>
                      <a:endParaRPr lang="en-GB"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xmlns="" val="1490244673"/>
                  </a:ext>
                </a:extLst>
              </a:tr>
              <a:tr h="549125">
                <a:tc>
                  <a:txBody>
                    <a:bodyPr/>
                    <a:lstStyle/>
                    <a:p>
                      <a:pPr marL="0" marR="0">
                        <a:lnSpc>
                          <a:spcPct val="107000"/>
                        </a:lnSpc>
                        <a:spcBef>
                          <a:spcPts val="0"/>
                        </a:spcBef>
                        <a:spcAft>
                          <a:spcPts val="0"/>
                        </a:spcAft>
                      </a:pPr>
                      <a:r>
                        <a:rPr lang="en-GB" sz="2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English Channel</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gn="r">
                        <a:lnSpc>
                          <a:spcPct val="107000"/>
                        </a:lnSpc>
                        <a:spcBef>
                          <a:spcPts val="0"/>
                        </a:spcBef>
                        <a:spcAft>
                          <a:spcPts val="0"/>
                        </a:spcAft>
                      </a:pPr>
                      <a:r>
                        <a:rPr lang="en-GB" sz="2400" b="1">
                          <a:effectLst/>
                          <a:latin typeface="Calibri" panose="020F0502020204030204" pitchFamily="34" charset="0"/>
                          <a:ea typeface="Calibri" panose="020F0502020204030204" pitchFamily="34" charset="0"/>
                          <a:cs typeface="Calibri" panose="020F0502020204030204" pitchFamily="34" charset="0"/>
                        </a:rPr>
                        <a:t>58</a:t>
                      </a:r>
                      <a:endParaRPr lang="en-GB" sz="2400" b="1">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400" b="1">
                          <a:solidFill>
                            <a:schemeClr val="tx1"/>
                          </a:solidFill>
                          <a:effectLst/>
                          <a:latin typeface="Calibri" panose="020F0502020204030204" pitchFamily="34" charset="0"/>
                          <a:ea typeface="Calibri" panose="020F0502020204030204" pitchFamily="34" charset="0"/>
                          <a:cs typeface="Calibri" panose="020F0502020204030204" pitchFamily="34" charset="0"/>
                        </a:rPr>
                        <a:t>14</a:t>
                      </a:r>
                      <a:endParaRPr lang="en-GB"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91</a:t>
                      </a:r>
                      <a:endParaRPr lang="en-GB"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18</a:t>
                      </a:r>
                      <a:endParaRPr lang="en-GB"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xmlns="" val="2598276280"/>
                  </a:ext>
                </a:extLst>
              </a:tr>
              <a:tr h="549125">
                <a:tc>
                  <a:txBody>
                    <a:bodyPr/>
                    <a:lstStyle/>
                    <a:p>
                      <a:pPr marL="0" marR="0">
                        <a:lnSpc>
                          <a:spcPct val="107000"/>
                        </a:lnSpc>
                        <a:spcBef>
                          <a:spcPts val="0"/>
                        </a:spcBef>
                        <a:spcAft>
                          <a:spcPts val="0"/>
                        </a:spcAft>
                      </a:pPr>
                      <a:r>
                        <a:rPr lang="en-GB" sz="2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Western w. (7)</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gn="r">
                        <a:lnSpc>
                          <a:spcPct val="107000"/>
                        </a:lnSpc>
                        <a:spcBef>
                          <a:spcPts val="0"/>
                        </a:spcBef>
                        <a:spcAft>
                          <a:spcPts val="0"/>
                        </a:spcAft>
                      </a:pPr>
                      <a:r>
                        <a:rPr lang="en-GB" sz="2400" b="1">
                          <a:effectLst/>
                          <a:latin typeface="Calibri" panose="020F0502020204030204" pitchFamily="34" charset="0"/>
                          <a:ea typeface="Calibri" panose="020F0502020204030204" pitchFamily="34" charset="0"/>
                          <a:cs typeface="Calibri" panose="020F0502020204030204" pitchFamily="34" charset="0"/>
                        </a:rPr>
                        <a:t>68</a:t>
                      </a:r>
                      <a:endParaRPr lang="en-GB" sz="2400" b="1">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53</a:t>
                      </a:r>
                      <a:endParaRPr lang="en-GB"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97</a:t>
                      </a:r>
                      <a:endParaRPr lang="en-GB"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70</a:t>
                      </a:r>
                      <a:endParaRPr lang="en-GB"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xmlns="" val="2485115859"/>
                  </a:ext>
                </a:extLst>
              </a:tr>
              <a:tr h="549125">
                <a:tc>
                  <a:txBody>
                    <a:bodyPr/>
                    <a:lstStyle/>
                    <a:p>
                      <a:pPr marL="0" marR="0">
                        <a:lnSpc>
                          <a:spcPct val="107000"/>
                        </a:lnSpc>
                        <a:spcBef>
                          <a:spcPts val="0"/>
                        </a:spcBef>
                        <a:spcAft>
                          <a:spcPts val="0"/>
                        </a:spcAft>
                      </a:pPr>
                      <a:r>
                        <a:rPr lang="en-GB" sz="2000" b="1" dirty="0">
                          <a:solidFill>
                            <a:srgbClr val="FFFFFF"/>
                          </a:solidFill>
                          <a:effectLst/>
                          <a:latin typeface="Calibri" panose="020F0502020204030204" pitchFamily="34" charset="0"/>
                          <a:ea typeface="Calibri" panose="020F0502020204030204" pitchFamily="34" charset="0"/>
                          <a:cs typeface="Calibri" panose="020F0502020204030204" pitchFamily="34" charset="0"/>
                        </a:rPr>
                        <a:t>Western w. (6)</a:t>
                      </a:r>
                      <a:endParaRPr lang="en-GB" sz="2000" dirty="0">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gn="r">
                        <a:lnSpc>
                          <a:spcPct val="107000"/>
                        </a:lnSpc>
                        <a:spcBef>
                          <a:spcPts val="0"/>
                        </a:spcBef>
                        <a:spcAft>
                          <a:spcPts val="0"/>
                        </a:spcAft>
                      </a:pPr>
                      <a:r>
                        <a:rPr lang="en-GB" sz="2400" b="1">
                          <a:effectLst/>
                          <a:latin typeface="Calibri" panose="020F0502020204030204" pitchFamily="34" charset="0"/>
                          <a:ea typeface="Calibri" panose="020F0502020204030204" pitchFamily="34" charset="0"/>
                          <a:cs typeface="Calibri" panose="020F0502020204030204" pitchFamily="34" charset="0"/>
                        </a:rPr>
                        <a:t>161</a:t>
                      </a:r>
                      <a:endParaRPr lang="en-GB" sz="2400" b="1">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400" b="1">
                          <a:solidFill>
                            <a:schemeClr val="tx1"/>
                          </a:solidFill>
                          <a:effectLst/>
                          <a:latin typeface="Calibri" panose="020F0502020204030204" pitchFamily="34" charset="0"/>
                          <a:ea typeface="Calibri" panose="020F0502020204030204" pitchFamily="34" charset="0"/>
                          <a:cs typeface="Calibri" panose="020F0502020204030204" pitchFamily="34" charset="0"/>
                        </a:rPr>
                        <a:t>29</a:t>
                      </a:r>
                      <a:endParaRPr lang="en-GB"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400" b="1">
                          <a:solidFill>
                            <a:schemeClr val="tx1"/>
                          </a:solidFill>
                          <a:effectLst/>
                          <a:latin typeface="Calibri" panose="020F0502020204030204" pitchFamily="34" charset="0"/>
                          <a:ea typeface="Calibri" panose="020F0502020204030204" pitchFamily="34" charset="0"/>
                          <a:cs typeface="Calibri" panose="020F0502020204030204" pitchFamily="34" charset="0"/>
                        </a:rPr>
                        <a:t>205</a:t>
                      </a:r>
                      <a:endParaRPr lang="en-GB" sz="2400" b="1">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tc>
                  <a:txBody>
                    <a:bodyPr/>
                    <a:lstStyle/>
                    <a:p>
                      <a:pPr marL="0" marR="0" algn="r">
                        <a:lnSpc>
                          <a:spcPct val="107000"/>
                        </a:lnSpc>
                        <a:spcBef>
                          <a:spcPts val="0"/>
                        </a:spcBef>
                        <a:spcAft>
                          <a:spcPts val="0"/>
                        </a:spcAft>
                      </a:pPr>
                      <a:r>
                        <a:rPr lang="en-GB" sz="2400" b="1" dirty="0">
                          <a:solidFill>
                            <a:schemeClr val="tx1"/>
                          </a:solidFill>
                          <a:effectLst/>
                          <a:latin typeface="Calibri" panose="020F0502020204030204" pitchFamily="34" charset="0"/>
                          <a:ea typeface="Calibri" panose="020F0502020204030204" pitchFamily="34" charset="0"/>
                          <a:cs typeface="Calibri" panose="020F0502020204030204" pitchFamily="34" charset="0"/>
                        </a:rPr>
                        <a:t>27</a:t>
                      </a:r>
                      <a:endParaRPr lang="en-GB" sz="2400" b="1" dirty="0">
                        <a:solidFill>
                          <a:schemeClr val="tx1"/>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B4C6E7"/>
                    </a:solidFill>
                  </a:tcPr>
                </a:tc>
                <a:extLst>
                  <a:ext uri="{0D108BD9-81ED-4DB2-BD59-A6C34878D82A}">
                    <a16:rowId xmlns:a16="http://schemas.microsoft.com/office/drawing/2014/main" xmlns="" val="433987802"/>
                  </a:ext>
                </a:extLst>
              </a:tr>
              <a:tr h="909428">
                <a:tc>
                  <a:txBody>
                    <a:bodyPr/>
                    <a:lstStyle/>
                    <a:p>
                      <a:pPr marL="0" marR="0">
                        <a:lnSpc>
                          <a:spcPct val="107000"/>
                        </a:lnSpc>
                        <a:spcBef>
                          <a:spcPts val="0"/>
                        </a:spcBef>
                        <a:spcAft>
                          <a:spcPts val="0"/>
                        </a:spcAft>
                      </a:pPr>
                      <a:r>
                        <a:rPr lang="en-GB" sz="2000" b="1">
                          <a:solidFill>
                            <a:srgbClr val="FFFFFF"/>
                          </a:solidFill>
                          <a:effectLst/>
                          <a:latin typeface="Calibri" panose="020F0502020204030204" pitchFamily="34" charset="0"/>
                          <a:ea typeface="Calibri" panose="020F0502020204030204" pitchFamily="34" charset="0"/>
                          <a:cs typeface="Calibri" panose="020F0502020204030204" pitchFamily="34" charset="0"/>
                        </a:rPr>
                        <a:t>Total</a:t>
                      </a:r>
                      <a:endParaRPr lang="en-GB" sz="2000">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4F81BD"/>
                    </a:solidFill>
                  </a:tcPr>
                </a:tc>
                <a:tc>
                  <a:txBody>
                    <a:bodyPr/>
                    <a:lstStyle/>
                    <a:p>
                      <a:pPr marL="0" marR="0" algn="r">
                        <a:lnSpc>
                          <a:spcPct val="107000"/>
                        </a:lnSpc>
                        <a:spcBef>
                          <a:spcPts val="0"/>
                        </a:spcBef>
                        <a:spcAft>
                          <a:spcPts val="0"/>
                        </a:spcAft>
                      </a:pPr>
                      <a:r>
                        <a:rPr lang="en-GB" sz="2400" b="1" dirty="0">
                          <a:effectLst/>
                          <a:latin typeface="Calibri" panose="020F0502020204030204" pitchFamily="34" charset="0"/>
                          <a:ea typeface="Calibri" panose="020F0502020204030204" pitchFamily="34" charset="0"/>
                          <a:cs typeface="Calibri" panose="020F0502020204030204" pitchFamily="34" charset="0"/>
                        </a:rPr>
                        <a:t>590</a:t>
                      </a:r>
                      <a:endParaRPr lang="en-GB"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endParaRPr lang="en-GB" sz="2400" b="1" dirty="0">
                        <a:effectLst/>
                        <a:latin typeface="Calibri" panose="020F0502020204030204" pitchFamily="34" charset="0"/>
                        <a:ea typeface="Calibri" panose="020F0502020204030204" pitchFamily="34" charset="0"/>
                        <a:cs typeface="Calibri" panose="020F0502020204030204" pitchFamily="34" charset="0"/>
                      </a:endParaRPr>
                    </a:p>
                    <a:p>
                      <a:pPr marL="0" marR="0" algn="r">
                        <a:lnSpc>
                          <a:spcPct val="107000"/>
                        </a:lnSpc>
                        <a:spcBef>
                          <a:spcPts val="0"/>
                        </a:spcBef>
                        <a:spcAft>
                          <a:spcPts val="0"/>
                        </a:spcAft>
                      </a:pPr>
                      <a:r>
                        <a:rPr lang="en-GB" sz="2400" b="1" dirty="0">
                          <a:effectLst/>
                          <a:latin typeface="Calibri" panose="020F0502020204030204" pitchFamily="34" charset="0"/>
                          <a:ea typeface="Calibri" panose="020F0502020204030204" pitchFamily="34" charset="0"/>
                          <a:cs typeface="Calibri" panose="020F0502020204030204" pitchFamily="34" charset="0"/>
                        </a:rPr>
                        <a:t>129</a:t>
                      </a:r>
                    </a:p>
                    <a:p>
                      <a:pPr marL="0" marR="0" algn="r">
                        <a:lnSpc>
                          <a:spcPct val="107000"/>
                        </a:lnSpc>
                        <a:spcBef>
                          <a:spcPts val="0"/>
                        </a:spcBef>
                        <a:spcAft>
                          <a:spcPts val="0"/>
                        </a:spcAft>
                      </a:pPr>
                      <a:r>
                        <a:rPr lang="en-GB"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22%</a:t>
                      </a:r>
                      <a:endParaRPr lang="en-GB" sz="2400" b="1" dirty="0">
                        <a:solidFill>
                          <a:srgbClr val="FF0000"/>
                        </a:solidFill>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r>
                        <a:rPr lang="en-GB" sz="2400" b="1" dirty="0">
                          <a:effectLst/>
                          <a:latin typeface="Calibri" panose="020F0502020204030204" pitchFamily="34" charset="0"/>
                          <a:ea typeface="Calibri" panose="020F0502020204030204" pitchFamily="34" charset="0"/>
                          <a:cs typeface="Calibri" panose="020F0502020204030204" pitchFamily="34" charset="0"/>
                        </a:rPr>
                        <a:t>833</a:t>
                      </a:r>
                      <a:endParaRPr lang="en-GB" sz="2400" b="1" dirty="0">
                        <a:effectLst/>
                        <a:latin typeface="Calibri" panose="020F0502020204030204" pitchFamily="34" charset="0"/>
                        <a:ea typeface="Calibri" panose="020F0502020204030204" pitchFamily="34" charset="0"/>
                        <a:cs typeface="Times New Roman" panose="02020603050405020304" pitchFamily="18" charset="0"/>
                      </a:endParaRP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tc>
                  <a:txBody>
                    <a:bodyPr/>
                    <a:lstStyle/>
                    <a:p>
                      <a:pPr marL="0" marR="0" algn="r">
                        <a:lnSpc>
                          <a:spcPct val="107000"/>
                        </a:lnSpc>
                        <a:spcBef>
                          <a:spcPts val="0"/>
                        </a:spcBef>
                        <a:spcAft>
                          <a:spcPts val="0"/>
                        </a:spcAft>
                      </a:pPr>
                      <a:endParaRPr lang="en-GB" sz="2400" b="1" dirty="0">
                        <a:effectLst/>
                        <a:latin typeface="Calibri" panose="020F0502020204030204" pitchFamily="34" charset="0"/>
                        <a:ea typeface="Calibri" panose="020F0502020204030204" pitchFamily="34" charset="0"/>
                        <a:cs typeface="Calibri" panose="020F0502020204030204" pitchFamily="34" charset="0"/>
                      </a:endParaRPr>
                    </a:p>
                    <a:p>
                      <a:pPr marL="0" marR="0" algn="r">
                        <a:lnSpc>
                          <a:spcPct val="107000"/>
                        </a:lnSpc>
                        <a:spcBef>
                          <a:spcPts val="0"/>
                        </a:spcBef>
                        <a:spcAft>
                          <a:spcPts val="0"/>
                        </a:spcAft>
                      </a:pPr>
                      <a:r>
                        <a:rPr lang="en-GB" sz="2400" b="1" dirty="0">
                          <a:effectLst/>
                          <a:latin typeface="Calibri" panose="020F0502020204030204" pitchFamily="34" charset="0"/>
                          <a:ea typeface="Calibri" panose="020F0502020204030204" pitchFamily="34" charset="0"/>
                          <a:cs typeface="Calibri" panose="020F0502020204030204" pitchFamily="34" charset="0"/>
                        </a:rPr>
                        <a:t>172</a:t>
                      </a:r>
                    </a:p>
                    <a:p>
                      <a:pPr marL="0" marR="0" algn="r">
                        <a:lnSpc>
                          <a:spcPct val="107000"/>
                        </a:lnSpc>
                        <a:spcBef>
                          <a:spcPts val="0"/>
                        </a:spcBef>
                        <a:spcAft>
                          <a:spcPts val="0"/>
                        </a:spcAft>
                      </a:pPr>
                      <a:r>
                        <a:rPr lang="en-GB" sz="2400" b="1" dirty="0">
                          <a:solidFill>
                            <a:srgbClr val="FF0000"/>
                          </a:solidFill>
                          <a:effectLst/>
                          <a:latin typeface="Calibri" panose="020F0502020204030204" pitchFamily="34" charset="0"/>
                          <a:ea typeface="Calibri" panose="020F0502020204030204" pitchFamily="34" charset="0"/>
                          <a:cs typeface="Calibri" panose="020F0502020204030204" pitchFamily="34" charset="0"/>
                        </a:rPr>
                        <a:t>21%</a:t>
                      </a:r>
                    </a:p>
                  </a:txBody>
                  <a:tcPr marL="75597" marR="75597" marT="0" marB="0" anchor="ctr">
                    <a:lnL w="12700" cap="flat" cmpd="sng" algn="ctr">
                      <a:solidFill>
                        <a:srgbClr val="FFFFFF"/>
                      </a:solidFill>
                      <a:prstDash val="solid"/>
                      <a:round/>
                      <a:headEnd type="none" w="med" len="med"/>
                      <a:tailEnd type="none" w="med" len="med"/>
                    </a:lnL>
                    <a:lnR w="12700" cap="flat" cmpd="sng" algn="ctr">
                      <a:solidFill>
                        <a:srgbClr val="FFFFFF"/>
                      </a:solidFill>
                      <a:prstDash val="solid"/>
                      <a:round/>
                      <a:headEnd type="none" w="med" len="med"/>
                      <a:tailEnd type="none" w="med" len="med"/>
                    </a:lnR>
                    <a:lnT w="12700" cap="flat" cmpd="sng" algn="ctr">
                      <a:solidFill>
                        <a:srgbClr val="FFFFFF"/>
                      </a:solidFill>
                      <a:prstDash val="solid"/>
                      <a:round/>
                      <a:headEnd type="none" w="med" len="med"/>
                      <a:tailEnd type="none" w="med" len="med"/>
                    </a:lnT>
                    <a:lnB w="12700" cap="flat" cmpd="sng" algn="ctr">
                      <a:solidFill>
                        <a:srgbClr val="FFFFFF"/>
                      </a:solidFill>
                      <a:prstDash val="solid"/>
                      <a:round/>
                      <a:headEnd type="none" w="med" len="med"/>
                      <a:tailEnd type="none" w="med" len="med"/>
                    </a:lnB>
                    <a:solidFill>
                      <a:srgbClr val="D9E2F3"/>
                    </a:solidFill>
                  </a:tcPr>
                </a:tc>
                <a:extLst>
                  <a:ext uri="{0D108BD9-81ED-4DB2-BD59-A6C34878D82A}">
                    <a16:rowId xmlns:a16="http://schemas.microsoft.com/office/drawing/2014/main" xmlns="" val="2270315144"/>
                  </a:ext>
                </a:extLst>
              </a:tr>
            </a:tbl>
          </a:graphicData>
        </a:graphic>
      </p:graphicFrame>
    </p:spTree>
    <p:extLst>
      <p:ext uri="{BB962C8B-B14F-4D97-AF65-F5344CB8AC3E}">
        <p14:creationId xmlns:p14="http://schemas.microsoft.com/office/powerpoint/2010/main" xmlns="" val="901149024"/>
      </p:ext>
    </p:extLst>
  </p:cSld>
  <p:clrMapOvr>
    <a:masterClrMapping/>
  </p:clrMapOvr>
  <p:transition>
    <p:split orient="vert"/>
  </p:transition>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Flags">
            <a:extLst>
              <a:ext uri="{FF2B5EF4-FFF2-40B4-BE49-F238E27FC236}">
                <a16:creationId xmlns:a16="http://schemas.microsoft.com/office/drawing/2014/main" xmlns="" id="{D02E7BA5-7630-4D06-AB70-ED67C9D2DF5E}"/>
              </a:ext>
            </a:extLst>
          </p:cNvPr>
          <p:cNvPicPr>
            <a:picLocks noChangeAspect="1" noChangeArrowheads="1"/>
          </p:cNvPicPr>
          <p:nvPr/>
        </p:nvPicPr>
        <p:blipFill rotWithShape="1">
          <a:blip r:embed="rId3" cstate="print">
            <a:extLst>
              <a:ext uri="{28A0092B-C50C-407E-A947-70E740481C1C}">
                <a14:useLocalDpi xmlns:a14="http://schemas.microsoft.com/office/drawing/2010/main" xmlns="" val="0"/>
              </a:ext>
            </a:extLst>
          </a:blip>
          <a:srcRect l="24387" r="20534" b="-2"/>
          <a:stretch/>
        </p:blipFill>
        <p:spPr bwMode="auto">
          <a:xfrm>
            <a:off x="6713950" y="705653"/>
            <a:ext cx="6020381" cy="6148370"/>
          </a:xfrm>
          <a:prstGeom prst="rect">
            <a:avLst/>
          </a:prstGeom>
          <a:noFill/>
          <a:effectLst/>
          <a:extLst>
            <a:ext uri="{909E8E84-426E-40DD-AFC4-6F175D3DCCD1}">
              <a14:hiddenFill xmlns:a14="http://schemas.microsoft.com/office/drawing/2010/main" xmlns="">
                <a:solidFill>
                  <a:srgbClr val="FFFFFF"/>
                </a:solidFill>
              </a14:hiddenFill>
            </a:ext>
          </a:extLst>
        </p:spPr>
      </p:pic>
      <p:sp>
        <p:nvSpPr>
          <p:cNvPr id="2" name="Title 1"/>
          <p:cNvSpPr>
            <a:spLocks noGrp="1"/>
          </p:cNvSpPr>
          <p:nvPr>
            <p:ph type="title"/>
          </p:nvPr>
        </p:nvSpPr>
        <p:spPr>
          <a:xfrm>
            <a:off x="715659" y="693731"/>
            <a:ext cx="5651453" cy="522459"/>
          </a:xfrm>
        </p:spPr>
        <p:txBody>
          <a:bodyPr>
            <a:noAutofit/>
          </a:bodyPr>
          <a:lstStyle/>
          <a:p>
            <a:r>
              <a:rPr lang="en-GB" sz="4000" dirty="0">
                <a:solidFill>
                  <a:srgbClr val="C00000"/>
                </a:solidFill>
                <a:latin typeface="+mn-lt"/>
              </a:rPr>
              <a:t>Maar …</a:t>
            </a:r>
          </a:p>
        </p:txBody>
      </p:sp>
      <p:sp>
        <p:nvSpPr>
          <p:cNvPr id="3" name="Content Placeholder 2"/>
          <p:cNvSpPr>
            <a:spLocks noGrp="1"/>
          </p:cNvSpPr>
          <p:nvPr>
            <p:ph idx="1"/>
          </p:nvPr>
        </p:nvSpPr>
        <p:spPr>
          <a:xfrm>
            <a:off x="455356" y="1835672"/>
            <a:ext cx="5998289" cy="5313545"/>
          </a:xfrm>
        </p:spPr>
        <p:txBody>
          <a:bodyPr>
            <a:normAutofit/>
          </a:bodyPr>
          <a:lstStyle/>
          <a:p>
            <a:r>
              <a:rPr lang="en-GB" sz="2646" dirty="0">
                <a:solidFill>
                  <a:srgbClr val="002060"/>
                </a:solidFill>
              </a:rPr>
              <a:t>Het VK </a:t>
            </a:r>
            <a:r>
              <a:rPr lang="en-GB" sz="2646" dirty="0" err="1">
                <a:solidFill>
                  <a:srgbClr val="002060"/>
                </a:solidFill>
              </a:rPr>
              <a:t>exporteert</a:t>
            </a:r>
            <a:r>
              <a:rPr lang="en-GB" sz="2646" dirty="0">
                <a:solidFill>
                  <a:srgbClr val="002060"/>
                </a:solidFill>
              </a:rPr>
              <a:t> wat ze </a:t>
            </a:r>
            <a:r>
              <a:rPr lang="en-GB" sz="2646" dirty="0" err="1">
                <a:solidFill>
                  <a:srgbClr val="002060"/>
                </a:solidFill>
              </a:rPr>
              <a:t>vangen</a:t>
            </a:r>
            <a:r>
              <a:rPr lang="en-GB" sz="2646" dirty="0">
                <a:solidFill>
                  <a:srgbClr val="002060"/>
                </a:solidFill>
              </a:rPr>
              <a:t> en </a:t>
            </a:r>
            <a:r>
              <a:rPr lang="en-GB" sz="2646" dirty="0" err="1">
                <a:solidFill>
                  <a:srgbClr val="002060"/>
                </a:solidFill>
              </a:rPr>
              <a:t>importeert</a:t>
            </a:r>
            <a:r>
              <a:rPr lang="en-GB" sz="2646" dirty="0">
                <a:solidFill>
                  <a:srgbClr val="002060"/>
                </a:solidFill>
              </a:rPr>
              <a:t> wat ze </a:t>
            </a:r>
            <a:r>
              <a:rPr lang="en-GB" sz="2646" dirty="0" err="1">
                <a:solidFill>
                  <a:srgbClr val="002060"/>
                </a:solidFill>
              </a:rPr>
              <a:t>consumeren</a:t>
            </a:r>
            <a:r>
              <a:rPr lang="en-GB" sz="2646" dirty="0">
                <a:solidFill>
                  <a:srgbClr val="002060"/>
                </a:solidFill>
              </a:rPr>
              <a:t> </a:t>
            </a:r>
            <a:r>
              <a:rPr lang="en-GB" sz="2646" dirty="0" err="1">
                <a:solidFill>
                  <a:srgbClr val="002060"/>
                </a:solidFill>
              </a:rPr>
              <a:t>aan</a:t>
            </a:r>
            <a:r>
              <a:rPr lang="en-GB" sz="2646" dirty="0">
                <a:solidFill>
                  <a:srgbClr val="002060"/>
                </a:solidFill>
              </a:rPr>
              <a:t> vis</a:t>
            </a:r>
          </a:p>
          <a:p>
            <a:r>
              <a:rPr lang="en-GB" sz="2800" dirty="0" err="1">
                <a:solidFill>
                  <a:srgbClr val="002060"/>
                </a:solidFill>
              </a:rPr>
              <a:t>Britse</a:t>
            </a:r>
            <a:r>
              <a:rPr lang="en-GB" sz="2800" dirty="0">
                <a:solidFill>
                  <a:srgbClr val="002060"/>
                </a:solidFill>
              </a:rPr>
              <a:t> </a:t>
            </a:r>
            <a:r>
              <a:rPr lang="en-GB" sz="2800" dirty="0" err="1">
                <a:solidFill>
                  <a:srgbClr val="002060"/>
                </a:solidFill>
              </a:rPr>
              <a:t>visserijsector</a:t>
            </a:r>
            <a:r>
              <a:rPr lang="en-GB" sz="2800" dirty="0">
                <a:solidFill>
                  <a:srgbClr val="002060"/>
                </a:solidFill>
              </a:rPr>
              <a:t> </a:t>
            </a:r>
            <a:r>
              <a:rPr lang="en-GB" sz="2800" dirty="0" err="1">
                <a:solidFill>
                  <a:srgbClr val="002060"/>
                </a:solidFill>
              </a:rPr>
              <a:t>zeer</a:t>
            </a:r>
            <a:r>
              <a:rPr lang="en-GB" sz="2800" dirty="0">
                <a:solidFill>
                  <a:srgbClr val="002060"/>
                </a:solidFill>
              </a:rPr>
              <a:t> </a:t>
            </a:r>
            <a:r>
              <a:rPr lang="en-GB" sz="2800" dirty="0" err="1">
                <a:solidFill>
                  <a:srgbClr val="002060"/>
                </a:solidFill>
              </a:rPr>
              <a:t>afhankelijk</a:t>
            </a:r>
            <a:r>
              <a:rPr lang="en-GB" sz="2800" dirty="0">
                <a:solidFill>
                  <a:srgbClr val="002060"/>
                </a:solidFill>
              </a:rPr>
              <a:t> van de EU </a:t>
            </a:r>
            <a:r>
              <a:rPr lang="en-GB" sz="2800" dirty="0" err="1">
                <a:solidFill>
                  <a:srgbClr val="002060"/>
                </a:solidFill>
              </a:rPr>
              <a:t>markt</a:t>
            </a:r>
            <a:endParaRPr lang="en-GB" sz="2800" dirty="0">
              <a:solidFill>
                <a:srgbClr val="002060"/>
              </a:solidFill>
            </a:endParaRPr>
          </a:p>
          <a:p>
            <a:pPr marL="0" indent="0">
              <a:buNone/>
            </a:pPr>
            <a:r>
              <a:rPr lang="en-GB" sz="2800" dirty="0">
                <a:solidFill>
                  <a:srgbClr val="002060"/>
                </a:solidFill>
                <a:sym typeface="Wingdings" panose="05000000000000000000" pitchFamily="2" charset="2"/>
              </a:rPr>
              <a:t> 80% </a:t>
            </a:r>
            <a:r>
              <a:rPr lang="en-GB" sz="2800" dirty="0">
                <a:solidFill>
                  <a:srgbClr val="002060"/>
                </a:solidFill>
              </a:rPr>
              <a:t>van </a:t>
            </a:r>
            <a:r>
              <a:rPr lang="en-GB" sz="2800" dirty="0" err="1">
                <a:solidFill>
                  <a:srgbClr val="002060"/>
                </a:solidFill>
              </a:rPr>
              <a:t>Britse</a:t>
            </a:r>
            <a:r>
              <a:rPr lang="en-GB" sz="2800" dirty="0">
                <a:solidFill>
                  <a:srgbClr val="002060"/>
                </a:solidFill>
              </a:rPr>
              <a:t> </a:t>
            </a:r>
            <a:r>
              <a:rPr lang="en-GB" sz="2800" dirty="0" err="1">
                <a:solidFill>
                  <a:srgbClr val="002060"/>
                </a:solidFill>
              </a:rPr>
              <a:t>visserijsector</a:t>
            </a:r>
            <a:r>
              <a:rPr lang="en-GB" sz="2800" dirty="0">
                <a:solidFill>
                  <a:srgbClr val="002060"/>
                </a:solidFill>
              </a:rPr>
              <a:t> </a:t>
            </a:r>
            <a:r>
              <a:rPr lang="en-GB" sz="2800" dirty="0" err="1">
                <a:solidFill>
                  <a:srgbClr val="002060"/>
                </a:solidFill>
              </a:rPr>
              <a:t>wordt</a:t>
            </a:r>
            <a:r>
              <a:rPr lang="en-GB" sz="2800" dirty="0">
                <a:solidFill>
                  <a:srgbClr val="002060"/>
                </a:solidFill>
              </a:rPr>
              <a:t> </a:t>
            </a:r>
            <a:r>
              <a:rPr lang="en-GB" sz="2800" dirty="0" err="1">
                <a:solidFill>
                  <a:srgbClr val="002060"/>
                </a:solidFill>
              </a:rPr>
              <a:t>geëxporteerd</a:t>
            </a:r>
            <a:r>
              <a:rPr lang="en-GB" sz="2800" dirty="0">
                <a:solidFill>
                  <a:srgbClr val="002060"/>
                </a:solidFill>
              </a:rPr>
              <a:t> </a:t>
            </a:r>
            <a:r>
              <a:rPr lang="en-GB" sz="2800" dirty="0" err="1">
                <a:solidFill>
                  <a:srgbClr val="002060"/>
                </a:solidFill>
              </a:rPr>
              <a:t>waarvan</a:t>
            </a:r>
            <a:r>
              <a:rPr lang="en-GB" sz="2800" dirty="0">
                <a:solidFill>
                  <a:srgbClr val="002060"/>
                </a:solidFill>
              </a:rPr>
              <a:t> 75% </a:t>
            </a:r>
            <a:r>
              <a:rPr lang="en-GB" sz="2800" dirty="0" err="1">
                <a:solidFill>
                  <a:srgbClr val="002060"/>
                </a:solidFill>
              </a:rPr>
              <a:t>naar</a:t>
            </a:r>
            <a:r>
              <a:rPr lang="en-GB" sz="2800" dirty="0">
                <a:solidFill>
                  <a:srgbClr val="002060"/>
                </a:solidFill>
              </a:rPr>
              <a:t> EU </a:t>
            </a:r>
            <a:r>
              <a:rPr lang="en-GB" sz="2800" dirty="0" err="1">
                <a:solidFill>
                  <a:srgbClr val="002060"/>
                </a:solidFill>
              </a:rPr>
              <a:t>markt</a:t>
            </a:r>
            <a:r>
              <a:rPr lang="en-GB" sz="2646" dirty="0">
                <a:solidFill>
                  <a:srgbClr val="002060"/>
                </a:solidFill>
              </a:rPr>
              <a:t/>
            </a:r>
            <a:br>
              <a:rPr lang="en-GB" sz="2646" dirty="0">
                <a:solidFill>
                  <a:srgbClr val="002060"/>
                </a:solidFill>
              </a:rPr>
            </a:br>
            <a:endParaRPr lang="en-GB" sz="2646" dirty="0">
              <a:solidFill>
                <a:srgbClr val="002060"/>
              </a:solidFill>
            </a:endParaRPr>
          </a:p>
          <a:p>
            <a:endParaRPr lang="en-GB" sz="1984" dirty="0"/>
          </a:p>
          <a:p>
            <a:endParaRPr lang="en-GB" sz="1984" dirty="0"/>
          </a:p>
        </p:txBody>
      </p:sp>
      <p:sp>
        <p:nvSpPr>
          <p:cNvPr id="5" name="Tekstvak 4">
            <a:extLst>
              <a:ext uri="{FF2B5EF4-FFF2-40B4-BE49-F238E27FC236}">
                <a16:creationId xmlns:a16="http://schemas.microsoft.com/office/drawing/2014/main" xmlns="" id="{4273FFBB-D27F-46F6-AE65-5AAE00CA4B02}"/>
              </a:ext>
            </a:extLst>
          </p:cNvPr>
          <p:cNvSpPr txBox="1"/>
          <p:nvPr/>
        </p:nvSpPr>
        <p:spPr>
          <a:xfrm>
            <a:off x="435612" y="5507984"/>
            <a:ext cx="5720797" cy="550279"/>
          </a:xfrm>
          <a:prstGeom prst="rect">
            <a:avLst/>
          </a:prstGeom>
          <a:solidFill>
            <a:srgbClr val="002060"/>
          </a:solidFill>
        </p:spPr>
        <p:txBody>
          <a:bodyPr wrap="none" rtlCol="0">
            <a:spAutoFit/>
          </a:bodyPr>
          <a:lstStyle/>
          <a:p>
            <a:pPr defTabSz="449266">
              <a:defRPr/>
            </a:pPr>
            <a:r>
              <a:rPr lang="es-ES" sz="3200" dirty="0">
                <a:solidFill>
                  <a:prstClr val="white"/>
                </a:solidFill>
                <a:latin typeface="Calibri" panose="020F0502020204030204"/>
                <a:cs typeface="+mn-cs"/>
              </a:rPr>
              <a:t>Dit is de achilleshiel bij de Britten</a:t>
            </a:r>
            <a:endParaRPr lang="es-ES" sz="2000" dirty="0">
              <a:solidFill>
                <a:prstClr val="white"/>
              </a:solidFill>
              <a:latin typeface="Calibri" panose="020F0502020204030204"/>
              <a:cs typeface="+mn-cs"/>
            </a:endParaRPr>
          </a:p>
        </p:txBody>
      </p:sp>
    </p:spTree>
    <p:extLst>
      <p:ext uri="{BB962C8B-B14F-4D97-AF65-F5344CB8AC3E}">
        <p14:creationId xmlns:p14="http://schemas.microsoft.com/office/powerpoint/2010/main" xmlns="" val="2646526280"/>
      </p:ext>
    </p:extLst>
  </p:cSld>
  <p:clrMapOvr>
    <a:masterClrMapping/>
  </p:clrMapOvr>
  <p:transition>
    <p:split orient="vert"/>
  </p:transition>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xmlns="" id="{A0312D98-C460-4A38-886F-AD0A04012135}"/>
              </a:ext>
            </a:extLst>
          </p:cNvPr>
          <p:cNvSpPr>
            <a:spLocks noGrp="1"/>
          </p:cNvSpPr>
          <p:nvPr>
            <p:ph type="body" sz="quarter" idx="10"/>
          </p:nvPr>
        </p:nvSpPr>
        <p:spPr>
          <a:xfrm>
            <a:off x="527199" y="1763613"/>
            <a:ext cx="12673408" cy="4968552"/>
          </a:xfrm>
        </p:spPr>
        <p:txBody>
          <a:bodyPr/>
          <a:lstStyle/>
          <a:p>
            <a:r>
              <a:rPr lang="nl-NL" dirty="0"/>
              <a:t>Door Nederlandse industrie geïnitieerd in vroeg stadium (augustus 2016)</a:t>
            </a:r>
          </a:p>
          <a:p>
            <a:r>
              <a:rPr lang="nl-NL" dirty="0"/>
              <a:t>Visserij-industrie van 9 lidstaten werken samen op gebied van Brexit </a:t>
            </a:r>
            <a:r>
              <a:rPr lang="nl-NL" dirty="0">
                <a:sym typeface="Wingdings" panose="05000000000000000000" pitchFamily="2" charset="2"/>
              </a:rPr>
              <a:t> verenigd front</a:t>
            </a:r>
          </a:p>
          <a:p>
            <a:r>
              <a:rPr lang="nl-NL" dirty="0"/>
              <a:t>Meteen nieuwe organisatie opgezet met eigen financiering door industrie los van de bestaande Europese beroepsorganisaties</a:t>
            </a:r>
          </a:p>
          <a:p>
            <a:endParaRPr lang="nl-NL" dirty="0">
              <a:sym typeface="Wingdings" panose="05000000000000000000" pitchFamily="2" charset="2"/>
            </a:endParaRPr>
          </a:p>
          <a:p>
            <a:endParaRPr lang="nl-NL" dirty="0">
              <a:sym typeface="Wingdings" panose="05000000000000000000" pitchFamily="2" charset="2"/>
            </a:endParaRPr>
          </a:p>
          <a:p>
            <a:endParaRPr lang="en-US" dirty="0"/>
          </a:p>
        </p:txBody>
      </p:sp>
      <p:sp>
        <p:nvSpPr>
          <p:cNvPr id="2" name="Titel 1">
            <a:extLst>
              <a:ext uri="{FF2B5EF4-FFF2-40B4-BE49-F238E27FC236}">
                <a16:creationId xmlns:a16="http://schemas.microsoft.com/office/drawing/2014/main" xmlns="" id="{0758AC6A-BB4A-4187-B144-53F885A26774}"/>
              </a:ext>
            </a:extLst>
          </p:cNvPr>
          <p:cNvSpPr>
            <a:spLocks noGrp="1"/>
          </p:cNvSpPr>
          <p:nvPr>
            <p:ph type="title"/>
          </p:nvPr>
        </p:nvSpPr>
        <p:spPr/>
        <p:txBody>
          <a:bodyPr/>
          <a:lstStyle/>
          <a:p>
            <a:r>
              <a:rPr lang="nl-NL" dirty="0">
                <a:solidFill>
                  <a:srgbClr val="C00000"/>
                </a:solidFill>
              </a:rPr>
              <a:t>Gerichte Brexit-lobby door EU visserij-industrie (1)</a:t>
            </a:r>
            <a:endParaRPr lang="en-US" dirty="0">
              <a:solidFill>
                <a:srgbClr val="C00000"/>
              </a:solidFill>
            </a:endParaRPr>
          </a:p>
        </p:txBody>
      </p:sp>
      <p:pic>
        <p:nvPicPr>
          <p:cNvPr id="5" name="Picture 2" descr="European Fisheries Alliance EUFA Logo">
            <a:extLst>
              <a:ext uri="{FF2B5EF4-FFF2-40B4-BE49-F238E27FC236}">
                <a16:creationId xmlns:a16="http://schemas.microsoft.com/office/drawing/2014/main" xmlns="" id="{C92EF0FF-91E8-427B-BB2D-66336CFAEEC0}"/>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9744223" y="4219014"/>
            <a:ext cx="2896302" cy="2393638"/>
          </a:xfrm>
          <a:prstGeom prst="rect">
            <a:avLst/>
          </a:prstGeom>
          <a:noFill/>
          <a:ln w="28575">
            <a:solidFill>
              <a:srgbClr val="002060"/>
            </a:solidFill>
          </a:ln>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70976659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2" end="2"/>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p:txBody>
          <a:bodyPr>
            <a:noAutofit/>
          </a:bodyPr>
          <a:lstStyle/>
          <a:p>
            <a:r>
              <a:rPr lang="en-US" sz="3968" dirty="0">
                <a:solidFill>
                  <a:srgbClr val="C00000"/>
                </a:solidFill>
              </a:rPr>
              <a:t>EUFA – European  Fisheries Alliance (on Brexit)</a:t>
            </a:r>
          </a:p>
        </p:txBody>
      </p:sp>
      <p:sp>
        <p:nvSpPr>
          <p:cNvPr id="5" name="Tijdelijke aanduiding voor inhoud 4"/>
          <p:cNvSpPr>
            <a:spLocks noGrp="1"/>
          </p:cNvSpPr>
          <p:nvPr>
            <p:ph sz="half" idx="1"/>
          </p:nvPr>
        </p:nvSpPr>
        <p:spPr>
          <a:xfrm>
            <a:off x="527199" y="1547589"/>
            <a:ext cx="4248472" cy="4638220"/>
          </a:xfrm>
        </p:spPr>
        <p:txBody>
          <a:bodyPr>
            <a:normAutofit fontScale="85000" lnSpcReduction="20000"/>
          </a:bodyPr>
          <a:lstStyle/>
          <a:p>
            <a:pPr marL="0" indent="0">
              <a:buNone/>
            </a:pPr>
            <a:r>
              <a:rPr lang="nl-NL" sz="3197" dirty="0"/>
              <a:t>Visserijsector uit 9 lidstaten direct getroffen door </a:t>
            </a:r>
            <a:r>
              <a:rPr lang="nl-NL" sz="3197" dirty="0" err="1"/>
              <a:t>Brexit</a:t>
            </a:r>
            <a:r>
              <a:rPr lang="nl-NL" sz="3197" dirty="0"/>
              <a:t>:</a:t>
            </a:r>
          </a:p>
          <a:p>
            <a:r>
              <a:rPr lang="nl-NL" dirty="0"/>
              <a:t>België</a:t>
            </a:r>
          </a:p>
          <a:p>
            <a:r>
              <a:rPr lang="nl-NL" dirty="0"/>
              <a:t>Denemarken </a:t>
            </a:r>
          </a:p>
          <a:p>
            <a:r>
              <a:rPr lang="nl-NL" dirty="0"/>
              <a:t>Frankrijk</a:t>
            </a:r>
          </a:p>
          <a:p>
            <a:r>
              <a:rPr lang="nl-NL" dirty="0"/>
              <a:t>Duitsland</a:t>
            </a:r>
          </a:p>
          <a:p>
            <a:r>
              <a:rPr lang="nl-NL" dirty="0"/>
              <a:t>Ierland</a:t>
            </a:r>
          </a:p>
          <a:p>
            <a:r>
              <a:rPr lang="nl-NL" dirty="0"/>
              <a:t>Nederland</a:t>
            </a:r>
          </a:p>
          <a:p>
            <a:r>
              <a:rPr lang="nl-NL" dirty="0"/>
              <a:t>Polen</a:t>
            </a:r>
          </a:p>
          <a:p>
            <a:r>
              <a:rPr lang="nl-NL" dirty="0"/>
              <a:t>Spanje</a:t>
            </a:r>
          </a:p>
          <a:p>
            <a:r>
              <a:rPr lang="nl-NL" dirty="0"/>
              <a:t>Zweden</a:t>
            </a:r>
          </a:p>
        </p:txBody>
      </p:sp>
      <p:sp>
        <p:nvSpPr>
          <p:cNvPr id="3" name="Rechthoek 2"/>
          <p:cNvSpPr/>
          <p:nvPr/>
        </p:nvSpPr>
        <p:spPr>
          <a:xfrm>
            <a:off x="5423743" y="1547589"/>
            <a:ext cx="6797039" cy="4286890"/>
          </a:xfrm>
          <a:prstGeom prst="rect">
            <a:avLst/>
          </a:prstGeom>
          <a:solidFill>
            <a:srgbClr val="8E0000"/>
          </a:solidFill>
          <a:ln w="38100">
            <a:noFill/>
          </a:ln>
          <a:effectLst/>
        </p:spPr>
        <p:txBody>
          <a:bodyPr wrap="square" lIns="178575" tIns="178575" rIns="178575" bIns="178575" anchor="ctr">
            <a:noAutofit/>
          </a:bodyPr>
          <a:lstStyle/>
          <a:p>
            <a:pPr>
              <a:lnSpc>
                <a:spcPct val="130000"/>
              </a:lnSpc>
            </a:pPr>
            <a:r>
              <a:rPr lang="fr-FR" sz="1653"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Belgium</a:t>
            </a:r>
            <a:r>
              <a:rPr lang="fr-FR" sz="1653"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1653" i="1" dirty="0">
                <a:solidFill>
                  <a:schemeClr val="bg1"/>
                </a:solidFill>
                <a:latin typeface="Calibri" panose="020F0502020204030204" pitchFamily="34" charset="0"/>
                <a:ea typeface="Calibri" panose="020F0502020204030204" pitchFamily="34" charset="0"/>
                <a:cs typeface="Times New Roman" panose="02020603050405020304" pitchFamily="18" charset="0"/>
              </a:rPr>
              <a:t>(Zeebrugge/Oostende)</a:t>
            </a:r>
            <a:endParaRPr lang="nl-NL" sz="1653"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30000"/>
              </a:lnSpc>
            </a:pPr>
            <a:r>
              <a:rPr lang="fr-FR" sz="1653"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Denmark</a:t>
            </a:r>
            <a:r>
              <a:rPr lang="fr-FR" sz="1653"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1653" i="1" dirty="0">
                <a:solidFill>
                  <a:schemeClr val="bg1"/>
                </a:solidFill>
                <a:latin typeface="Calibri" panose="020F0502020204030204" pitchFamily="34" charset="0"/>
                <a:ea typeface="Calibri" panose="020F0502020204030204" pitchFamily="34" charset="0"/>
                <a:cs typeface="Times New Roman" panose="02020603050405020304" pitchFamily="18" charset="0"/>
              </a:rPr>
              <a:t>(Hirtshals, </a:t>
            </a:r>
            <a:r>
              <a:rPr lang="fr-FR" sz="1653"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Skagen</a:t>
            </a:r>
            <a:r>
              <a:rPr lang="fr-FR" sz="1653"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a:t>
            </a:r>
            <a:r>
              <a:rPr lang="fr-FR" sz="1653"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Thyboron</a:t>
            </a:r>
            <a:r>
              <a:rPr lang="fr-FR" sz="1653" i="1" dirty="0">
                <a:solidFill>
                  <a:schemeClr val="bg1"/>
                </a:solidFill>
                <a:latin typeface="Calibri" panose="020F0502020204030204" pitchFamily="34" charset="0"/>
                <a:ea typeface="Calibri" panose="020F0502020204030204" pitchFamily="34" charset="0"/>
                <a:cs typeface="Times New Roman" panose="02020603050405020304" pitchFamily="18" charset="0"/>
              </a:rPr>
              <a:t>)</a:t>
            </a:r>
            <a:endParaRPr lang="nl-NL" sz="1653"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30000"/>
              </a:lnSpc>
            </a:pPr>
            <a:r>
              <a:rPr lang="fr-FR" sz="1653" dirty="0">
                <a:solidFill>
                  <a:schemeClr val="bg1"/>
                </a:solidFill>
                <a:latin typeface="Calibri" panose="020F0502020204030204" pitchFamily="34" charset="0"/>
                <a:ea typeface="Calibri" panose="020F0502020204030204" pitchFamily="34" charset="0"/>
                <a:cs typeface="Times New Roman" panose="02020603050405020304" pitchFamily="18" charset="0"/>
              </a:rPr>
              <a:t>France </a:t>
            </a:r>
            <a:r>
              <a:rPr lang="fr-FR" sz="1653" i="1" dirty="0">
                <a:solidFill>
                  <a:schemeClr val="bg1"/>
                </a:solidFill>
                <a:latin typeface="Calibri" panose="020F0502020204030204" pitchFamily="34" charset="0"/>
                <a:ea typeface="Calibri" panose="020F0502020204030204" pitchFamily="34" charset="0"/>
                <a:cs typeface="Times New Roman" panose="02020603050405020304" pitchFamily="18" charset="0"/>
              </a:rPr>
              <a:t>(Hauts-de-France, Normandie, Bretagne)</a:t>
            </a:r>
            <a:endParaRPr lang="nl-NL" sz="1653"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30000"/>
              </a:lnSpc>
            </a:pPr>
            <a:r>
              <a:rPr lang="en-GB" sz="1653" dirty="0">
                <a:solidFill>
                  <a:schemeClr val="bg1"/>
                </a:solidFill>
                <a:latin typeface="Calibri" panose="020F0502020204030204" pitchFamily="34" charset="0"/>
                <a:ea typeface="Calibri" panose="020F0502020204030204" pitchFamily="34" charset="0"/>
                <a:cs typeface="Times New Roman" panose="02020603050405020304" pitchFamily="18" charset="0"/>
              </a:rPr>
              <a:t>Germany </a:t>
            </a:r>
            <a:r>
              <a:rPr lang="en-GB" sz="1653" i="1" dirty="0">
                <a:solidFill>
                  <a:schemeClr val="bg1"/>
                </a:solidFill>
                <a:latin typeface="Calibri" panose="020F0502020204030204" pitchFamily="34" charset="0"/>
                <a:ea typeface="Calibri" panose="020F0502020204030204" pitchFamily="34" charset="0"/>
                <a:cs typeface="Times New Roman" panose="02020603050405020304" pitchFamily="18" charset="0"/>
              </a:rPr>
              <a:t>(Bremerhaven, Island of </a:t>
            </a:r>
            <a:r>
              <a:rPr lang="en-GB" sz="1653"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Rügen</a:t>
            </a:r>
            <a:r>
              <a:rPr lang="en-GB" sz="1653"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Rostock)</a:t>
            </a:r>
            <a:endParaRPr lang="nl-NL" sz="1653"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30000"/>
              </a:lnSpc>
            </a:pPr>
            <a:r>
              <a:rPr lang="en-GB" sz="1653" dirty="0">
                <a:solidFill>
                  <a:schemeClr val="bg1"/>
                </a:solidFill>
                <a:latin typeface="Calibri" panose="020F0502020204030204" pitchFamily="34" charset="0"/>
                <a:ea typeface="Calibri" panose="020F0502020204030204" pitchFamily="34" charset="0"/>
                <a:cs typeface="Times New Roman" panose="02020603050405020304" pitchFamily="18" charset="0"/>
              </a:rPr>
              <a:t>Ireland </a:t>
            </a:r>
            <a:r>
              <a:rPr lang="en-GB" sz="1653" i="1" dirty="0">
                <a:solidFill>
                  <a:schemeClr val="bg1"/>
                </a:solidFill>
                <a:latin typeface="Calibri" panose="020F0502020204030204" pitchFamily="34" charset="0"/>
                <a:ea typeface="Calibri" panose="020F0502020204030204" pitchFamily="34" charset="0"/>
                <a:cs typeface="Times New Roman" panose="02020603050405020304" pitchFamily="18" charset="0"/>
              </a:rPr>
              <a:t>(Donegal/Killybegs, </a:t>
            </a:r>
            <a:r>
              <a:rPr lang="en-GB" sz="1653" i="1" dirty="0" err="1">
                <a:solidFill>
                  <a:schemeClr val="bg1"/>
                </a:solidFill>
                <a:latin typeface="Calibri" panose="020F0502020204030204" pitchFamily="34" charset="0"/>
                <a:ea typeface="Calibri" panose="020F0502020204030204" pitchFamily="34" charset="0"/>
                <a:cs typeface="Times New Roman" panose="02020603050405020304" pitchFamily="18" charset="0"/>
              </a:rPr>
              <a:t>Castletownbere</a:t>
            </a:r>
            <a:r>
              <a:rPr lang="en-GB" sz="1653" i="1" dirty="0">
                <a:solidFill>
                  <a:schemeClr val="bg1"/>
                </a:solidFill>
                <a:latin typeface="Calibri" panose="020F0502020204030204" pitchFamily="34" charset="0"/>
                <a:ea typeface="Calibri" panose="020F0502020204030204" pitchFamily="34" charset="0"/>
                <a:cs typeface="Times New Roman" panose="02020603050405020304" pitchFamily="18" charset="0"/>
              </a:rPr>
              <a:t>, East Coast)</a:t>
            </a:r>
            <a:endParaRPr lang="nl-NL" sz="1653"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30000"/>
              </a:lnSpc>
            </a:pPr>
            <a:r>
              <a:rPr lang="nl-NL" sz="1653" dirty="0">
                <a:solidFill>
                  <a:schemeClr val="bg1"/>
                </a:solidFill>
                <a:latin typeface="Calibri" panose="020F0502020204030204" pitchFamily="34" charset="0"/>
                <a:ea typeface="Calibri" panose="020F0502020204030204" pitchFamily="34" charset="0"/>
                <a:cs typeface="Times New Roman" panose="02020603050405020304" pitchFamily="18" charset="0"/>
              </a:rPr>
              <a:t>Netherlands </a:t>
            </a:r>
            <a:r>
              <a:rPr lang="nl-NL" sz="1653" i="1" dirty="0">
                <a:solidFill>
                  <a:schemeClr val="bg1"/>
                </a:solidFill>
                <a:latin typeface="Calibri" panose="020F0502020204030204" pitchFamily="34" charset="0"/>
                <a:ea typeface="Calibri" panose="020F0502020204030204" pitchFamily="34" charset="0"/>
                <a:cs typeface="Times New Roman" panose="02020603050405020304" pitchFamily="18" charset="0"/>
              </a:rPr>
              <a:t>(Urk, Scheveningen/Katwijk/IJmuiden, Texel, Arnemuiden)</a:t>
            </a:r>
            <a:endParaRPr lang="nl-NL" sz="1653"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30000"/>
              </a:lnSpc>
            </a:pPr>
            <a:r>
              <a:rPr lang="en-GB" sz="1653" dirty="0">
                <a:solidFill>
                  <a:schemeClr val="bg1"/>
                </a:solidFill>
                <a:latin typeface="Calibri" panose="020F0502020204030204" pitchFamily="34" charset="0"/>
                <a:ea typeface="Calibri" panose="020F0502020204030204" pitchFamily="34" charset="0"/>
                <a:cs typeface="Times New Roman" panose="02020603050405020304" pitchFamily="18" charset="0"/>
              </a:rPr>
              <a:t>Poland </a:t>
            </a:r>
            <a:r>
              <a:rPr lang="en-GB" sz="1653" i="1" dirty="0">
                <a:solidFill>
                  <a:schemeClr val="bg1"/>
                </a:solidFill>
                <a:latin typeface="Calibri" panose="020F0502020204030204" pitchFamily="34" charset="0"/>
                <a:ea typeface="Calibri" panose="020F0502020204030204" pitchFamily="34" charset="0"/>
                <a:cs typeface="Times New Roman" panose="02020603050405020304" pitchFamily="18" charset="0"/>
              </a:rPr>
              <a:t>(Gdansk/Gdynia)</a:t>
            </a:r>
            <a:endParaRPr lang="nl-NL" sz="1653"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30000"/>
              </a:lnSpc>
            </a:pPr>
            <a:r>
              <a:rPr lang="en-GB" sz="1653" dirty="0">
                <a:solidFill>
                  <a:schemeClr val="bg1"/>
                </a:solidFill>
                <a:latin typeface="Calibri" panose="020F0502020204030204" pitchFamily="34" charset="0"/>
                <a:ea typeface="Calibri" panose="020F0502020204030204" pitchFamily="34" charset="0"/>
                <a:cs typeface="Times New Roman" panose="02020603050405020304" pitchFamily="18" charset="0"/>
              </a:rPr>
              <a:t>Spain </a:t>
            </a:r>
            <a:r>
              <a:rPr lang="en-GB" sz="1653" i="1" dirty="0">
                <a:solidFill>
                  <a:schemeClr val="bg1"/>
                </a:solidFill>
                <a:latin typeface="Calibri" panose="020F0502020204030204" pitchFamily="34" charset="0"/>
                <a:ea typeface="Calibri" panose="020F0502020204030204" pitchFamily="34" charset="0"/>
                <a:cs typeface="Times New Roman" panose="02020603050405020304" pitchFamily="18" charset="0"/>
              </a:rPr>
              <a:t>(Galicia – Basque country)</a:t>
            </a:r>
            <a:endParaRPr lang="nl-NL" sz="1653"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a:p>
            <a:pPr>
              <a:lnSpc>
                <a:spcPct val="130000"/>
              </a:lnSpc>
              <a:spcAft>
                <a:spcPts val="661"/>
              </a:spcAft>
            </a:pPr>
            <a:r>
              <a:rPr lang="en-GB" sz="1653" dirty="0">
                <a:solidFill>
                  <a:schemeClr val="bg1"/>
                </a:solidFill>
                <a:latin typeface="Calibri" panose="020F0502020204030204" pitchFamily="34" charset="0"/>
                <a:ea typeface="Calibri" panose="020F0502020204030204" pitchFamily="34" charset="0"/>
                <a:cs typeface="Times New Roman" panose="02020603050405020304" pitchFamily="18" charset="0"/>
              </a:rPr>
              <a:t>Sweden </a:t>
            </a:r>
            <a:r>
              <a:rPr lang="en-GB" sz="1653" i="1" dirty="0">
                <a:solidFill>
                  <a:schemeClr val="bg1"/>
                </a:solidFill>
                <a:latin typeface="Calibri" panose="020F0502020204030204" pitchFamily="34" charset="0"/>
                <a:ea typeface="Calibri" panose="020F0502020204030204" pitchFamily="34" charset="0"/>
                <a:cs typeface="Times New Roman" panose="02020603050405020304" pitchFamily="18" charset="0"/>
              </a:rPr>
              <a:t>(West Coast)</a:t>
            </a:r>
            <a:endParaRPr lang="nl-NL" sz="1653" dirty="0">
              <a:solidFill>
                <a:schemeClr val="bg1"/>
              </a:solidFill>
              <a:latin typeface="Calibri" panose="020F0502020204030204" pitchFamily="34" charset="0"/>
              <a:ea typeface="Calibri" panose="020F0502020204030204" pitchFamily="34" charset="0"/>
              <a:cs typeface="Times New Roman" panose="02020603050405020304" pitchFamily="18" charset="0"/>
            </a:endParaRPr>
          </a:p>
        </p:txBody>
      </p:sp>
      <p:sp>
        <p:nvSpPr>
          <p:cNvPr id="6" name="Tekstvak 5"/>
          <p:cNvSpPr txBox="1"/>
          <p:nvPr/>
        </p:nvSpPr>
        <p:spPr>
          <a:xfrm>
            <a:off x="2373075" y="5494246"/>
            <a:ext cx="5699347" cy="349968"/>
          </a:xfrm>
          <a:prstGeom prst="rect">
            <a:avLst/>
          </a:prstGeom>
          <a:noFill/>
        </p:spPr>
        <p:txBody>
          <a:bodyPr wrap="square" rtlCol="0">
            <a:spAutoFit/>
          </a:bodyPr>
          <a:lstStyle/>
          <a:p>
            <a:endParaRPr lang="en-US" dirty="0"/>
          </a:p>
        </p:txBody>
      </p:sp>
      <p:sp>
        <p:nvSpPr>
          <p:cNvPr id="2" name="Tekstvak 1"/>
          <p:cNvSpPr txBox="1"/>
          <p:nvPr/>
        </p:nvSpPr>
        <p:spPr>
          <a:xfrm>
            <a:off x="9175124" y="6323059"/>
            <a:ext cx="184731" cy="257956"/>
          </a:xfrm>
          <a:prstGeom prst="rect">
            <a:avLst/>
          </a:prstGeom>
          <a:noFill/>
        </p:spPr>
        <p:txBody>
          <a:bodyPr wrap="none" rtlCol="0">
            <a:spAutoFit/>
          </a:bodyPr>
          <a:lstStyle/>
          <a:p>
            <a:endParaRPr lang="nl-NL" sz="1157" dirty="0">
              <a:solidFill>
                <a:srgbClr val="002060"/>
              </a:solidFill>
            </a:endParaRPr>
          </a:p>
        </p:txBody>
      </p:sp>
      <p:pic>
        <p:nvPicPr>
          <p:cNvPr id="1026" name="Picture 2" descr="European Fisheries Alliance EUFA Logo">
            <a:extLst>
              <a:ext uri="{FF2B5EF4-FFF2-40B4-BE49-F238E27FC236}">
                <a16:creationId xmlns:a16="http://schemas.microsoft.com/office/drawing/2014/main" xmlns="" id="{8F6B4AB3-1427-454D-B3A7-46EDD36BDB4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1644519" y="153200"/>
            <a:ext cx="1152525" cy="952500"/>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42268116"/>
      </p:ext>
    </p:extLst>
  </p:cSld>
  <p:clrMapOvr>
    <a:masterClrMapping/>
  </p:clrMapOvr>
  <p:transition>
    <p:split orient="vert"/>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ijdelijke aanduiding voor tekst 8"/>
          <p:cNvSpPr>
            <a:spLocks noGrp="1"/>
          </p:cNvSpPr>
          <p:nvPr>
            <p:ph type="body" sz="quarter" idx="10"/>
          </p:nvPr>
        </p:nvSpPr>
        <p:spPr>
          <a:xfrm>
            <a:off x="119896" y="1390717"/>
            <a:ext cx="6696743" cy="5501287"/>
          </a:xfrm>
        </p:spPr>
        <p:txBody>
          <a:bodyPr/>
          <a:lstStyle/>
          <a:p>
            <a:pPr>
              <a:defRPr/>
            </a:pPr>
            <a:r>
              <a:rPr lang="nl-NL" sz="2400" u="sng" dirty="0">
                <a:solidFill>
                  <a:srgbClr val="002060"/>
                </a:solidFill>
              </a:rPr>
              <a:t>Demersale</a:t>
            </a:r>
            <a:r>
              <a:rPr lang="nl-NL" sz="2400" dirty="0">
                <a:solidFill>
                  <a:srgbClr val="002060"/>
                </a:solidFill>
              </a:rPr>
              <a:t> visserij (= bodemvisserij </a:t>
            </a:r>
            <a:r>
              <a:rPr lang="nl-NL" sz="2400" dirty="0">
                <a:solidFill>
                  <a:srgbClr val="002060"/>
                </a:solidFill>
                <a:sym typeface="Wingdings" panose="05000000000000000000" pitchFamily="2" charset="2"/>
              </a:rPr>
              <a:t>door </a:t>
            </a:r>
            <a:r>
              <a:rPr lang="nl-NL" sz="2400" dirty="0">
                <a:solidFill>
                  <a:srgbClr val="002060"/>
                </a:solidFill>
              </a:rPr>
              <a:t>kotters)</a:t>
            </a:r>
            <a:br>
              <a:rPr lang="nl-NL" sz="2400" dirty="0">
                <a:solidFill>
                  <a:srgbClr val="002060"/>
                </a:solidFill>
              </a:rPr>
            </a:br>
            <a:r>
              <a:rPr lang="nl-NL" sz="2400" dirty="0">
                <a:solidFill>
                  <a:srgbClr val="002060"/>
                </a:solidFill>
              </a:rPr>
              <a:t>- Noordzee en Kanaal</a:t>
            </a:r>
            <a:br>
              <a:rPr lang="nl-NL" sz="2400" dirty="0">
                <a:solidFill>
                  <a:srgbClr val="002060"/>
                </a:solidFill>
              </a:rPr>
            </a:br>
            <a:r>
              <a:rPr lang="nl-NL" sz="2400" dirty="0">
                <a:solidFill>
                  <a:srgbClr val="002060"/>
                </a:solidFill>
              </a:rPr>
              <a:t>- </a:t>
            </a:r>
            <a:r>
              <a:rPr lang="nl-NL" sz="2400" u="sng" dirty="0">
                <a:solidFill>
                  <a:srgbClr val="002060"/>
                </a:solidFill>
              </a:rPr>
              <a:t>Verse </a:t>
            </a:r>
            <a:r>
              <a:rPr lang="nl-NL" sz="2400" dirty="0">
                <a:solidFill>
                  <a:srgbClr val="002060"/>
                </a:solidFill>
              </a:rPr>
              <a:t>aanvoer van tong, tarbot, schol, langoustine, wijting, kabeljauw, mul, poon etc. </a:t>
            </a:r>
            <a:br>
              <a:rPr lang="nl-NL" sz="2400" dirty="0">
                <a:solidFill>
                  <a:srgbClr val="002060"/>
                </a:solidFill>
              </a:rPr>
            </a:br>
            <a:r>
              <a:rPr lang="nl-NL" sz="2400" dirty="0">
                <a:solidFill>
                  <a:srgbClr val="002060"/>
                </a:solidFill>
              </a:rPr>
              <a:t>- Afzetmarkt binnen EU.</a:t>
            </a:r>
            <a:br>
              <a:rPr lang="nl-NL" sz="2400" dirty="0">
                <a:solidFill>
                  <a:srgbClr val="002060"/>
                </a:solidFill>
              </a:rPr>
            </a:br>
            <a:endParaRPr lang="nl-NL" sz="2400" dirty="0">
              <a:solidFill>
                <a:srgbClr val="002060"/>
              </a:solidFill>
            </a:endParaRPr>
          </a:p>
          <a:p>
            <a:pPr>
              <a:defRPr/>
            </a:pPr>
            <a:r>
              <a:rPr lang="nl-NL" sz="2400" u="sng" dirty="0">
                <a:solidFill>
                  <a:srgbClr val="002060"/>
                </a:solidFill>
              </a:rPr>
              <a:t>Pelagische</a:t>
            </a:r>
            <a:r>
              <a:rPr lang="nl-NL" sz="2400" dirty="0">
                <a:solidFill>
                  <a:srgbClr val="002060"/>
                </a:solidFill>
              </a:rPr>
              <a:t> visserij (= vis in de waterkolom – scholenvormende vissoorten) </a:t>
            </a:r>
            <a:br>
              <a:rPr lang="nl-NL" sz="2400" dirty="0">
                <a:solidFill>
                  <a:srgbClr val="002060"/>
                </a:solidFill>
              </a:rPr>
            </a:br>
            <a:r>
              <a:rPr lang="nl-NL" sz="2400" dirty="0">
                <a:solidFill>
                  <a:srgbClr val="002060"/>
                </a:solidFill>
              </a:rPr>
              <a:t>- door vriestrawlers </a:t>
            </a:r>
            <a:br>
              <a:rPr lang="nl-NL" sz="2400" dirty="0">
                <a:solidFill>
                  <a:srgbClr val="002060"/>
                </a:solidFill>
              </a:rPr>
            </a:br>
            <a:r>
              <a:rPr lang="nl-NL" sz="2400" dirty="0">
                <a:solidFill>
                  <a:srgbClr val="002060"/>
                </a:solidFill>
              </a:rPr>
              <a:t>- haring, makreel, horsmakreel, blauwe wijting, sardines etc. </a:t>
            </a:r>
            <a:br>
              <a:rPr lang="nl-NL" sz="2400" dirty="0">
                <a:solidFill>
                  <a:srgbClr val="002060"/>
                </a:solidFill>
              </a:rPr>
            </a:br>
            <a:r>
              <a:rPr lang="nl-NL" sz="2400" dirty="0">
                <a:solidFill>
                  <a:srgbClr val="002060"/>
                </a:solidFill>
              </a:rPr>
              <a:t>- aanvoer van </a:t>
            </a:r>
            <a:r>
              <a:rPr lang="nl-NL" sz="2400" u="sng" dirty="0">
                <a:solidFill>
                  <a:srgbClr val="002060"/>
                </a:solidFill>
              </a:rPr>
              <a:t>bevroren </a:t>
            </a:r>
            <a:r>
              <a:rPr lang="nl-NL" sz="2400" dirty="0">
                <a:solidFill>
                  <a:srgbClr val="002060"/>
                </a:solidFill>
              </a:rPr>
              <a:t>vis.</a:t>
            </a:r>
            <a:br>
              <a:rPr lang="nl-NL" sz="2400" dirty="0">
                <a:solidFill>
                  <a:srgbClr val="002060"/>
                </a:solidFill>
              </a:rPr>
            </a:br>
            <a:r>
              <a:rPr lang="nl-NL" sz="2400" dirty="0">
                <a:solidFill>
                  <a:srgbClr val="002060"/>
                </a:solidFill>
              </a:rPr>
              <a:t>- Geïntegreerde </a:t>
            </a:r>
            <a:r>
              <a:rPr lang="en-GB" sz="2400" dirty="0" err="1">
                <a:solidFill>
                  <a:srgbClr val="002060"/>
                </a:solidFill>
              </a:rPr>
              <a:t>bedrijven</a:t>
            </a:r>
            <a:r>
              <a:rPr lang="en-GB" sz="2400" dirty="0">
                <a:solidFill>
                  <a:srgbClr val="002060"/>
                </a:solidFill>
              </a:rPr>
              <a:t>.</a:t>
            </a:r>
            <a:br>
              <a:rPr lang="en-GB" sz="2400" dirty="0">
                <a:solidFill>
                  <a:srgbClr val="002060"/>
                </a:solidFill>
              </a:rPr>
            </a:br>
            <a:r>
              <a:rPr lang="en-GB" sz="2400" dirty="0">
                <a:solidFill>
                  <a:srgbClr val="002060"/>
                </a:solidFill>
              </a:rPr>
              <a:t>- </a:t>
            </a:r>
            <a:r>
              <a:rPr lang="en-GB" sz="2400" dirty="0" err="1">
                <a:solidFill>
                  <a:srgbClr val="002060"/>
                </a:solidFill>
              </a:rPr>
              <a:t>Afzetmarkt</a:t>
            </a:r>
            <a:r>
              <a:rPr lang="en-GB" sz="2400" dirty="0">
                <a:solidFill>
                  <a:srgbClr val="002060"/>
                </a:solidFill>
              </a:rPr>
              <a:t> </a:t>
            </a:r>
            <a:r>
              <a:rPr lang="en-GB" sz="2400" dirty="0" err="1">
                <a:solidFill>
                  <a:srgbClr val="002060"/>
                </a:solidFill>
              </a:rPr>
              <a:t>voornamelijk</a:t>
            </a:r>
            <a:r>
              <a:rPr lang="en-GB" sz="2400" dirty="0">
                <a:solidFill>
                  <a:srgbClr val="002060"/>
                </a:solidFill>
              </a:rPr>
              <a:t> </a:t>
            </a:r>
            <a:r>
              <a:rPr lang="en-GB" sz="2400" dirty="0" err="1">
                <a:solidFill>
                  <a:srgbClr val="002060"/>
                </a:solidFill>
              </a:rPr>
              <a:t>buiten</a:t>
            </a:r>
            <a:r>
              <a:rPr lang="en-GB" sz="2400" dirty="0">
                <a:solidFill>
                  <a:srgbClr val="002060"/>
                </a:solidFill>
              </a:rPr>
              <a:t> EU.</a:t>
            </a:r>
            <a:br>
              <a:rPr lang="en-GB" sz="2400" dirty="0">
                <a:solidFill>
                  <a:srgbClr val="002060"/>
                </a:solidFill>
              </a:rPr>
            </a:br>
            <a:endParaRPr lang="en-GB" sz="2400" dirty="0">
              <a:solidFill>
                <a:srgbClr val="002060"/>
              </a:solidFill>
            </a:endParaRPr>
          </a:p>
          <a:p>
            <a:pPr>
              <a:defRPr/>
            </a:pPr>
            <a:r>
              <a:rPr lang="en-GB" sz="2400" dirty="0">
                <a:solidFill>
                  <a:srgbClr val="002060"/>
                </a:solidFill>
              </a:rPr>
              <a:t>Brexit </a:t>
            </a:r>
            <a:r>
              <a:rPr lang="en-GB" sz="2400" dirty="0" err="1">
                <a:solidFill>
                  <a:srgbClr val="002060"/>
                </a:solidFill>
              </a:rPr>
              <a:t>heeft</a:t>
            </a:r>
            <a:r>
              <a:rPr lang="en-GB" sz="2400" dirty="0">
                <a:solidFill>
                  <a:srgbClr val="002060"/>
                </a:solidFill>
              </a:rPr>
              <a:t> </a:t>
            </a:r>
            <a:r>
              <a:rPr lang="en-GB" sz="2400" dirty="0" err="1">
                <a:solidFill>
                  <a:srgbClr val="002060"/>
                </a:solidFill>
              </a:rPr>
              <a:t>grootste</a:t>
            </a:r>
            <a:r>
              <a:rPr lang="en-GB" sz="2400" dirty="0">
                <a:solidFill>
                  <a:srgbClr val="002060"/>
                </a:solidFill>
              </a:rPr>
              <a:t> impact op </a:t>
            </a:r>
            <a:r>
              <a:rPr lang="en-GB" sz="2400" dirty="0" err="1">
                <a:solidFill>
                  <a:srgbClr val="002060"/>
                </a:solidFill>
              </a:rPr>
              <a:t>deze</a:t>
            </a:r>
            <a:r>
              <a:rPr lang="en-GB" sz="2400" dirty="0">
                <a:solidFill>
                  <a:srgbClr val="002060"/>
                </a:solidFill>
              </a:rPr>
              <a:t> 2 </a:t>
            </a:r>
            <a:r>
              <a:rPr lang="en-GB" sz="2400" dirty="0" err="1">
                <a:solidFill>
                  <a:srgbClr val="002060"/>
                </a:solidFill>
              </a:rPr>
              <a:t>visserijen</a:t>
            </a:r>
            <a:endParaRPr lang="en-GB" sz="2400" dirty="0">
              <a:solidFill>
                <a:srgbClr val="002060"/>
              </a:solidFill>
            </a:endParaRPr>
          </a:p>
          <a:p>
            <a:pPr lvl="1"/>
            <a:endParaRPr lang="en-GB" dirty="0"/>
          </a:p>
          <a:p>
            <a:pPr lvl="1"/>
            <a:endParaRPr lang="en-GB" dirty="0"/>
          </a:p>
        </p:txBody>
      </p:sp>
      <p:sp>
        <p:nvSpPr>
          <p:cNvPr id="11" name="Titel 10"/>
          <p:cNvSpPr>
            <a:spLocks noGrp="1"/>
          </p:cNvSpPr>
          <p:nvPr>
            <p:ph type="title"/>
          </p:nvPr>
        </p:nvSpPr>
        <p:spPr/>
        <p:txBody>
          <a:bodyPr/>
          <a:lstStyle/>
          <a:p>
            <a:r>
              <a:rPr lang="en-GB" dirty="0">
                <a:solidFill>
                  <a:srgbClr val="C00000"/>
                </a:solidFill>
              </a:rPr>
              <a:t>De </a:t>
            </a:r>
            <a:r>
              <a:rPr lang="en-GB" dirty="0" err="1">
                <a:solidFill>
                  <a:srgbClr val="C00000"/>
                </a:solidFill>
              </a:rPr>
              <a:t>zeevisserij</a:t>
            </a:r>
            <a:r>
              <a:rPr lang="en-GB" dirty="0">
                <a:solidFill>
                  <a:srgbClr val="C00000"/>
                </a:solidFill>
              </a:rPr>
              <a:t>…</a:t>
            </a:r>
          </a:p>
        </p:txBody>
      </p:sp>
      <p:sp>
        <p:nvSpPr>
          <p:cNvPr id="2" name="Tijdelijke aanduiding voor tekst 1">
            <a:extLst>
              <a:ext uri="{FF2B5EF4-FFF2-40B4-BE49-F238E27FC236}">
                <a16:creationId xmlns:a16="http://schemas.microsoft.com/office/drawing/2014/main" xmlns="" id="{6B6460FB-B807-4965-B8E5-F1248ABCEAD9}"/>
              </a:ext>
            </a:extLst>
          </p:cNvPr>
          <p:cNvSpPr>
            <a:spLocks noGrp="1"/>
          </p:cNvSpPr>
          <p:nvPr>
            <p:ph type="body" sz="quarter" idx="12"/>
          </p:nvPr>
        </p:nvSpPr>
        <p:spPr/>
        <p:txBody>
          <a:bodyPr/>
          <a:lstStyle/>
          <a:p>
            <a:endParaRPr lang="en-US"/>
          </a:p>
        </p:txBody>
      </p:sp>
      <p:sp>
        <p:nvSpPr>
          <p:cNvPr id="18" name="Tijdelijke aanduiding voor tekst 8"/>
          <p:cNvSpPr txBox="1">
            <a:spLocks/>
          </p:cNvSpPr>
          <p:nvPr/>
        </p:nvSpPr>
        <p:spPr>
          <a:xfrm>
            <a:off x="7698222" y="5383499"/>
            <a:ext cx="11541764" cy="5093082"/>
          </a:xfrm>
          <a:prstGeom prst="rect">
            <a:avLst/>
          </a:prstGeom>
        </p:spPr>
        <p:txBody>
          <a:bodyPr vert="horz"/>
          <a:lstStyle>
            <a:lvl1pPr marL="228528" indent="-228528" algn="l" defTabSz="914111" rtl="0" eaLnBrk="1" latinLnBrk="0" hangingPunct="1">
              <a:lnSpc>
                <a:spcPct val="90000"/>
              </a:lnSpc>
              <a:spcBef>
                <a:spcPts val="1000"/>
              </a:spcBef>
              <a:buFont typeface="Arial" panose="020B0604020202020204" pitchFamily="34" charset="0"/>
              <a:buChar char="•"/>
              <a:defRPr sz="3199" kern="1200">
                <a:solidFill>
                  <a:schemeClr val="tx1"/>
                </a:solidFill>
                <a:latin typeface="+mn-lt"/>
                <a:ea typeface="+mn-ea"/>
                <a:cs typeface="+mn-cs"/>
              </a:defRPr>
            </a:lvl1pPr>
            <a:lvl2pPr marL="685583" indent="-228528" algn="l" defTabSz="914111" rtl="0" eaLnBrk="1" latinLnBrk="0" hangingPunct="1">
              <a:lnSpc>
                <a:spcPct val="90000"/>
              </a:lnSpc>
              <a:spcBef>
                <a:spcPts val="500"/>
              </a:spcBef>
              <a:buFont typeface="Arial" panose="020B0604020202020204" pitchFamily="34" charset="0"/>
              <a:buChar char="•"/>
              <a:defRPr sz="2799" kern="1200">
                <a:solidFill>
                  <a:schemeClr val="tx1"/>
                </a:solidFill>
                <a:latin typeface="+mn-lt"/>
                <a:ea typeface="+mn-ea"/>
                <a:cs typeface="+mn-cs"/>
              </a:defRPr>
            </a:lvl2pPr>
            <a:lvl3pPr marL="1142639" indent="-228528" algn="l" defTabSz="914111"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3pPr>
            <a:lvl4pPr marL="1599693" indent="-228528" algn="l" defTabSz="9141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6748" indent="-228528" algn="l" defTabSz="9141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3804" indent="-228528" algn="l" defTabSz="9141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0859" indent="-228528" algn="l" defTabSz="9141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7914" indent="-228528" algn="l" defTabSz="9141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4969" indent="-228528" algn="l" defTabSz="914111"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buClrTx/>
              <a:buSzTx/>
            </a:pPr>
            <a:endParaRPr lang="en-GB" dirty="0"/>
          </a:p>
        </p:txBody>
      </p:sp>
      <p:pic>
        <p:nvPicPr>
          <p:cNvPr id="19" name="Picture 2" descr="http://www.maritiemnederland.com/upload/images/header/MN9-Europort-visserij-openingsfoto-1.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7295951" y="179437"/>
            <a:ext cx="4849750" cy="3457403"/>
          </a:xfrm>
          <a:prstGeom prst="rect">
            <a:avLst/>
          </a:prstGeom>
          <a:noFill/>
          <a:extLst>
            <a:ext uri="{909E8E84-426E-40DD-AFC4-6F175D3DCCD1}">
              <a14:hiddenFill xmlns:a14="http://schemas.microsoft.com/office/drawing/2010/main" xmlns="">
                <a:solidFill>
                  <a:srgbClr val="FFFFFF"/>
                </a:solidFill>
              </a14:hiddenFill>
            </a:ext>
          </a:extLst>
        </p:spPr>
      </p:pic>
      <p:pic>
        <p:nvPicPr>
          <p:cNvPr id="1028" name="Picture 4" descr="http://www.pp-group.nl/Portals/4/boten/Annelies-Ilena.pn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6863903" y="3874993"/>
            <a:ext cx="6157359" cy="3017011"/>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94619561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tekst 2">
            <a:extLst>
              <a:ext uri="{FF2B5EF4-FFF2-40B4-BE49-F238E27FC236}">
                <a16:creationId xmlns:a16="http://schemas.microsoft.com/office/drawing/2014/main" xmlns="" id="{A0312D98-C460-4A38-886F-AD0A04012135}"/>
              </a:ext>
            </a:extLst>
          </p:cNvPr>
          <p:cNvSpPr>
            <a:spLocks noGrp="1"/>
          </p:cNvSpPr>
          <p:nvPr>
            <p:ph type="body" sz="quarter" idx="10"/>
          </p:nvPr>
        </p:nvSpPr>
        <p:spPr/>
        <p:txBody>
          <a:bodyPr/>
          <a:lstStyle/>
          <a:p>
            <a:r>
              <a:rPr lang="nl-NL" sz="3200" dirty="0">
                <a:sym typeface="Wingdings" panose="05000000000000000000" pitchFamily="2" charset="2"/>
              </a:rPr>
              <a:t>Inhuren professioneel adviesbureau in Brussel en beroepsmatige ondersteuning in Nederland</a:t>
            </a:r>
          </a:p>
          <a:p>
            <a:r>
              <a:rPr lang="nl-NL" sz="3200" dirty="0">
                <a:sym typeface="Wingdings" panose="05000000000000000000" pitchFamily="2" charset="2"/>
              </a:rPr>
              <a:t>Laten opstellen van professionele socio-economische en juridische analyses</a:t>
            </a:r>
          </a:p>
          <a:p>
            <a:r>
              <a:rPr lang="nl-NL" sz="3200" dirty="0">
                <a:sym typeface="Wingdings" panose="05000000000000000000" pitchFamily="2" charset="2"/>
              </a:rPr>
              <a:t>Ontwikkelen van politieke positionering en kernboodschappen </a:t>
            </a:r>
          </a:p>
          <a:p>
            <a:r>
              <a:rPr lang="nl-NL" sz="3200" dirty="0">
                <a:sym typeface="Wingdings" panose="05000000000000000000" pitchFamily="2" charset="2"/>
              </a:rPr>
              <a:t>Bewerken van ‘Brussel’ (Michel </a:t>
            </a:r>
            <a:r>
              <a:rPr lang="nl-NL" sz="3200" dirty="0" err="1">
                <a:sym typeface="Wingdings" panose="05000000000000000000" pitchFamily="2" charset="2"/>
              </a:rPr>
              <a:t>Barnier</a:t>
            </a:r>
            <a:r>
              <a:rPr lang="nl-NL" sz="3200" dirty="0">
                <a:sym typeface="Wingdings" panose="05000000000000000000" pitchFamily="2" charset="2"/>
              </a:rPr>
              <a:t> en team, Europese Commissie, Europese Raad, Europees Parlement) en de betrokken lidstaten</a:t>
            </a:r>
            <a:endParaRPr lang="en-US" sz="3200" dirty="0"/>
          </a:p>
        </p:txBody>
      </p:sp>
      <p:sp>
        <p:nvSpPr>
          <p:cNvPr id="2" name="Titel 1">
            <a:extLst>
              <a:ext uri="{FF2B5EF4-FFF2-40B4-BE49-F238E27FC236}">
                <a16:creationId xmlns:a16="http://schemas.microsoft.com/office/drawing/2014/main" xmlns="" id="{0758AC6A-BB4A-4187-B144-53F885A26774}"/>
              </a:ext>
            </a:extLst>
          </p:cNvPr>
          <p:cNvSpPr>
            <a:spLocks noGrp="1"/>
          </p:cNvSpPr>
          <p:nvPr>
            <p:ph type="title"/>
          </p:nvPr>
        </p:nvSpPr>
        <p:spPr>
          <a:xfrm>
            <a:off x="2039366" y="7"/>
            <a:ext cx="11161241" cy="1258887"/>
          </a:xfrm>
        </p:spPr>
        <p:txBody>
          <a:bodyPr/>
          <a:lstStyle/>
          <a:p>
            <a:r>
              <a:rPr lang="nl-NL" dirty="0">
                <a:solidFill>
                  <a:srgbClr val="C00000"/>
                </a:solidFill>
              </a:rPr>
              <a:t>Opzetten gerichte Brexit-lobby (2)</a:t>
            </a:r>
            <a:endParaRPr lang="en-US" dirty="0">
              <a:solidFill>
                <a:srgbClr val="C00000"/>
              </a:solidFill>
            </a:endParaRPr>
          </a:p>
        </p:txBody>
      </p:sp>
    </p:spTree>
    <p:extLst>
      <p:ext uri="{BB962C8B-B14F-4D97-AF65-F5344CB8AC3E}">
        <p14:creationId xmlns:p14="http://schemas.microsoft.com/office/powerpoint/2010/main" xmlns="" val="2509057717"/>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Afbeelding 13">
            <a:extLst>
              <a:ext uri="{FF2B5EF4-FFF2-40B4-BE49-F238E27FC236}">
                <a16:creationId xmlns:a16="http://schemas.microsoft.com/office/drawing/2014/main" xmlns="" id="{BBEEE9DA-C3AA-4B74-AC5A-3905BCBD6D8F}"/>
              </a:ext>
            </a:extLst>
          </p:cNvPr>
          <p:cNvPicPr>
            <a:picLocks noChangeAspect="1"/>
          </p:cNvPicPr>
          <p:nvPr/>
        </p:nvPicPr>
        <p:blipFill>
          <a:blip r:embed="rId2" cstate="print">
            <a:extLst>
              <a:ext uri="{28A0092B-C50C-407E-A947-70E740481C1C}">
                <a14:useLocalDpi xmlns:a14="http://schemas.microsoft.com/office/drawing/2010/main" xmlns="" val="0"/>
              </a:ext>
            </a:extLst>
          </a:blip>
          <a:stretch>
            <a:fillRect/>
          </a:stretch>
        </p:blipFill>
        <p:spPr>
          <a:xfrm rot="10800000">
            <a:off x="4914974" y="1754244"/>
            <a:ext cx="8063342" cy="6047507"/>
          </a:xfrm>
          <a:prstGeom prst="rect">
            <a:avLst/>
          </a:prstGeom>
        </p:spPr>
      </p:pic>
      <p:pic>
        <p:nvPicPr>
          <p:cNvPr id="12" name="Afbeelding 11">
            <a:extLst>
              <a:ext uri="{FF2B5EF4-FFF2-40B4-BE49-F238E27FC236}">
                <a16:creationId xmlns:a16="http://schemas.microsoft.com/office/drawing/2014/main" xmlns="" id="{0CEEABE0-EA98-4029-BCF4-A02978F37B03}"/>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228602" y="2195661"/>
            <a:ext cx="6603078" cy="4402052"/>
          </a:xfrm>
          <a:prstGeom prst="rect">
            <a:avLst/>
          </a:prstGeom>
        </p:spPr>
      </p:pic>
      <p:pic>
        <p:nvPicPr>
          <p:cNvPr id="10" name="Afbeelding 9">
            <a:extLst>
              <a:ext uri="{FF2B5EF4-FFF2-40B4-BE49-F238E27FC236}">
                <a16:creationId xmlns:a16="http://schemas.microsoft.com/office/drawing/2014/main" xmlns="" id="{249E8089-27BD-4053-9FF6-EE64C684FCBA}"/>
              </a:ext>
            </a:extLst>
          </p:cNvPr>
          <p:cNvPicPr>
            <a:picLocks noChangeAspect="1"/>
          </p:cNvPicPr>
          <p:nvPr/>
        </p:nvPicPr>
        <p:blipFill>
          <a:blip r:embed="rId4" cstate="print"/>
          <a:stretch>
            <a:fillRect/>
          </a:stretch>
        </p:blipFill>
        <p:spPr>
          <a:xfrm>
            <a:off x="2327399" y="321168"/>
            <a:ext cx="6690732" cy="3755167"/>
          </a:xfrm>
          <a:prstGeom prst="rect">
            <a:avLst/>
          </a:prstGeom>
        </p:spPr>
      </p:pic>
      <p:pic>
        <p:nvPicPr>
          <p:cNvPr id="6" name="Afbeelding 5">
            <a:extLst>
              <a:ext uri="{FF2B5EF4-FFF2-40B4-BE49-F238E27FC236}">
                <a16:creationId xmlns:a16="http://schemas.microsoft.com/office/drawing/2014/main" xmlns="" id="{2F3CAFBE-FF07-4CBD-A9FF-378A8EC31269}"/>
              </a:ext>
            </a:extLst>
          </p:cNvPr>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455191" y="467469"/>
            <a:ext cx="5256584" cy="7008780"/>
          </a:xfrm>
          <a:prstGeom prst="rect">
            <a:avLst/>
          </a:prstGeom>
        </p:spPr>
      </p:pic>
      <p:pic>
        <p:nvPicPr>
          <p:cNvPr id="7" name="Afbeelding 6">
            <a:extLst>
              <a:ext uri="{FF2B5EF4-FFF2-40B4-BE49-F238E27FC236}">
                <a16:creationId xmlns:a16="http://schemas.microsoft.com/office/drawing/2014/main" xmlns="" id="{42C36D71-AECB-47A4-B8C5-528F4A39F813}"/>
              </a:ext>
            </a:extLst>
          </p:cNvPr>
          <p:cNvPicPr>
            <a:picLocks noChangeAspect="1"/>
          </p:cNvPicPr>
          <p:nvPr/>
        </p:nvPicPr>
        <p:blipFill>
          <a:blip r:embed="rId6" cstate="print"/>
          <a:stretch>
            <a:fillRect/>
          </a:stretch>
        </p:blipFill>
        <p:spPr>
          <a:xfrm>
            <a:off x="7295951" y="467469"/>
            <a:ext cx="5400600" cy="7200800"/>
          </a:xfrm>
          <a:prstGeom prst="rect">
            <a:avLst/>
          </a:prstGeom>
        </p:spPr>
      </p:pic>
      <p:pic>
        <p:nvPicPr>
          <p:cNvPr id="2" name="Afbeelding 1">
            <a:extLst>
              <a:ext uri="{FF2B5EF4-FFF2-40B4-BE49-F238E27FC236}">
                <a16:creationId xmlns:a16="http://schemas.microsoft.com/office/drawing/2014/main" xmlns="" id="{6906FCA5-767B-457C-AC3A-F8B5FC4C7B16}"/>
              </a:ext>
            </a:extLst>
          </p:cNvPr>
          <p:cNvPicPr>
            <a:picLocks noChangeAspect="1"/>
          </p:cNvPicPr>
          <p:nvPr/>
        </p:nvPicPr>
        <p:blipFill>
          <a:blip r:embed="rId7" cstate="print"/>
          <a:stretch>
            <a:fillRect/>
          </a:stretch>
        </p:blipFill>
        <p:spPr>
          <a:xfrm>
            <a:off x="2615431" y="0"/>
            <a:ext cx="5231862" cy="7559675"/>
          </a:xfrm>
          <a:prstGeom prst="rect">
            <a:avLst/>
          </a:prstGeom>
        </p:spPr>
      </p:pic>
    </p:spTree>
    <p:extLst>
      <p:ext uri="{BB962C8B-B14F-4D97-AF65-F5344CB8AC3E}">
        <p14:creationId xmlns:p14="http://schemas.microsoft.com/office/powerpoint/2010/main" xmlns="" val="265450769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4"/>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12"/>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10"/>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7"/>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03323" y="253390"/>
            <a:ext cx="11373147" cy="727646"/>
          </a:xfrm>
        </p:spPr>
        <p:txBody>
          <a:bodyPr>
            <a:noAutofit/>
          </a:bodyPr>
          <a:lstStyle/>
          <a:p>
            <a:pPr algn="ctr"/>
            <a:r>
              <a:rPr lang="nl-NL" sz="3600" dirty="0">
                <a:solidFill>
                  <a:srgbClr val="C00000"/>
                </a:solidFill>
              </a:rPr>
              <a:t>Kernboodschap 1: </a:t>
            </a:r>
            <a:br>
              <a:rPr lang="nl-NL" sz="3600" dirty="0">
                <a:solidFill>
                  <a:srgbClr val="C00000"/>
                </a:solidFill>
              </a:rPr>
            </a:br>
            <a:r>
              <a:rPr lang="nl-NL" sz="3600" dirty="0">
                <a:solidFill>
                  <a:srgbClr val="C00000"/>
                </a:solidFill>
              </a:rPr>
              <a:t>visserij moet prioriteit zijn in </a:t>
            </a:r>
            <a:r>
              <a:rPr lang="nl-NL" sz="3600" dirty="0" err="1">
                <a:solidFill>
                  <a:srgbClr val="C00000"/>
                </a:solidFill>
              </a:rPr>
              <a:t>Brexit</a:t>
            </a:r>
            <a:r>
              <a:rPr lang="nl-NL" sz="3600" dirty="0">
                <a:solidFill>
                  <a:srgbClr val="C00000"/>
                </a:solidFill>
              </a:rPr>
              <a:t> dossier, want…</a:t>
            </a:r>
            <a:endParaRPr lang="nl-NL" dirty="0">
              <a:solidFill>
                <a:srgbClr val="C00000"/>
              </a:solidFill>
              <a:latin typeface="+mn-lt"/>
            </a:endParaRPr>
          </a:p>
        </p:txBody>
      </p:sp>
      <p:sp>
        <p:nvSpPr>
          <p:cNvPr id="3" name="Tijdelijke aanduiding voor inhoud 2"/>
          <p:cNvSpPr>
            <a:spLocks noGrp="1"/>
          </p:cNvSpPr>
          <p:nvPr>
            <p:ph sz="half" idx="1"/>
          </p:nvPr>
        </p:nvSpPr>
        <p:spPr>
          <a:xfrm>
            <a:off x="633969" y="1296226"/>
            <a:ext cx="5129336" cy="5287448"/>
          </a:xfrm>
        </p:spPr>
        <p:txBody>
          <a:bodyPr>
            <a:normAutofit/>
          </a:bodyPr>
          <a:lstStyle/>
          <a:p>
            <a:r>
              <a:rPr lang="nl-NL" sz="2400" dirty="0"/>
              <a:t>Visserij weliswaar relatief gering qua economisch belang maar….</a:t>
            </a:r>
          </a:p>
          <a:p>
            <a:r>
              <a:rPr lang="nl-NL" sz="2400" dirty="0"/>
              <a:t>Van groot belang voor (vaak perifere) visserijgemeenschappen in de EU….</a:t>
            </a:r>
          </a:p>
          <a:p>
            <a:r>
              <a:rPr lang="nl-NL" sz="2400" dirty="0"/>
              <a:t>Met een lange geschiedenis die vaak eeuwen terug gaat….</a:t>
            </a:r>
          </a:p>
          <a:p>
            <a:r>
              <a:rPr lang="nl-NL" sz="2400" dirty="0"/>
              <a:t>Heeft een eigen plaats in het DNA van landen (</a:t>
            </a:r>
            <a:r>
              <a:rPr lang="nl-NL" sz="2400" dirty="0" err="1"/>
              <a:t>identiteitbepaler</a:t>
            </a:r>
            <a:r>
              <a:rPr lang="nl-NL" sz="2400" dirty="0"/>
              <a:t>).…</a:t>
            </a:r>
          </a:p>
          <a:p>
            <a:r>
              <a:rPr lang="nl-NL" sz="2400" dirty="0"/>
              <a:t>Visserij is prioriteit in het </a:t>
            </a:r>
            <a:r>
              <a:rPr lang="nl-NL" sz="2400" dirty="0" err="1"/>
              <a:t>Brexit</a:t>
            </a:r>
            <a:r>
              <a:rPr lang="nl-NL" sz="2400" dirty="0"/>
              <a:t> dossier in het VK</a:t>
            </a:r>
          </a:p>
        </p:txBody>
      </p:sp>
      <p:sp>
        <p:nvSpPr>
          <p:cNvPr id="4" name="Tijdelijke aanduiding voor inhoud 3"/>
          <p:cNvSpPr>
            <a:spLocks noGrp="1"/>
          </p:cNvSpPr>
          <p:nvPr>
            <p:ph sz="half" idx="2"/>
          </p:nvPr>
        </p:nvSpPr>
        <p:spPr>
          <a:xfrm>
            <a:off x="7310072" y="2379667"/>
            <a:ext cx="4283816" cy="3597409"/>
          </a:xfrm>
        </p:spPr>
        <p:txBody>
          <a:bodyPr>
            <a:normAutofit/>
          </a:bodyPr>
          <a:lstStyle/>
          <a:p>
            <a:endParaRPr lang="nl-NL" dirty="0">
              <a:solidFill>
                <a:srgbClr val="002060"/>
              </a:solidFill>
            </a:endParaRPr>
          </a:p>
          <a:p>
            <a:endParaRPr lang="nl-NL" dirty="0"/>
          </a:p>
        </p:txBody>
      </p:sp>
      <p:pic>
        <p:nvPicPr>
          <p:cNvPr id="5" name="Afbeelding 4">
            <a:extLst>
              <a:ext uri="{FF2B5EF4-FFF2-40B4-BE49-F238E27FC236}">
                <a16:creationId xmlns:a16="http://schemas.microsoft.com/office/drawing/2014/main" xmlns="" id="{A39884F2-43E8-4DA8-8A88-B01ADE947E52}"/>
              </a:ext>
            </a:extLst>
          </p:cNvPr>
          <p:cNvPicPr>
            <a:picLocks noChangeAspect="1"/>
          </p:cNvPicPr>
          <p:nvPr/>
        </p:nvPicPr>
        <p:blipFill>
          <a:blip r:embed="rId2" cstate="print"/>
          <a:stretch>
            <a:fillRect/>
          </a:stretch>
        </p:blipFill>
        <p:spPr>
          <a:xfrm>
            <a:off x="1489496" y="5204692"/>
            <a:ext cx="9953625" cy="2247900"/>
          </a:xfrm>
          <a:prstGeom prst="rect">
            <a:avLst/>
          </a:prstGeom>
          <a:ln w="28575">
            <a:solidFill>
              <a:srgbClr val="002060"/>
            </a:solidFill>
          </a:ln>
        </p:spPr>
      </p:pic>
      <p:pic>
        <p:nvPicPr>
          <p:cNvPr id="6" name="Afbeelding 5"/>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6381903" y="1765172"/>
            <a:ext cx="6901698" cy="4295944"/>
          </a:xfrm>
          <a:prstGeom prst="rect">
            <a:avLst/>
          </a:prstGeom>
          <a:ln w="38100">
            <a:solidFill>
              <a:srgbClr val="002060"/>
            </a:solidFill>
          </a:ln>
        </p:spPr>
      </p:pic>
      <p:sp>
        <p:nvSpPr>
          <p:cNvPr id="7" name="Rechthoek 6"/>
          <p:cNvSpPr/>
          <p:nvPr/>
        </p:nvSpPr>
        <p:spPr>
          <a:xfrm>
            <a:off x="7010614" y="6156223"/>
            <a:ext cx="5352747" cy="344838"/>
          </a:xfrm>
          <a:prstGeom prst="rect">
            <a:avLst/>
          </a:prstGeom>
          <a:solidFill>
            <a:srgbClr val="002060"/>
          </a:solidFill>
          <a:ln>
            <a:solidFill>
              <a:srgbClr val="002060"/>
            </a:solidFill>
          </a:ln>
        </p:spPr>
        <p:txBody>
          <a:bodyPr wrap="none">
            <a:spAutoFit/>
          </a:bodyPr>
          <a:lstStyle/>
          <a:p>
            <a:pPr algn="ctr"/>
            <a:r>
              <a:rPr lang="nl-NL" sz="1764" dirty="0">
                <a:solidFill>
                  <a:schemeClr val="bg1"/>
                </a:solidFill>
                <a:highlight>
                  <a:srgbClr val="0B3365"/>
                </a:highlight>
              </a:rPr>
              <a:t>16</a:t>
            </a:r>
            <a:r>
              <a:rPr lang="nl-NL" sz="1764" baseline="30000" dirty="0">
                <a:solidFill>
                  <a:schemeClr val="bg1"/>
                </a:solidFill>
                <a:highlight>
                  <a:srgbClr val="0B3365"/>
                </a:highlight>
              </a:rPr>
              <a:t>e</a:t>
            </a:r>
            <a:r>
              <a:rPr lang="nl-NL" sz="1764" dirty="0">
                <a:solidFill>
                  <a:schemeClr val="bg1"/>
                </a:solidFill>
                <a:highlight>
                  <a:srgbClr val="0B3365"/>
                </a:highlight>
              </a:rPr>
              <a:t> eeuw kaart visgronden Nederlandse haringvloot</a:t>
            </a:r>
          </a:p>
        </p:txBody>
      </p:sp>
    </p:spTree>
    <p:extLst>
      <p:ext uri="{BB962C8B-B14F-4D97-AF65-F5344CB8AC3E}">
        <p14:creationId xmlns:p14="http://schemas.microsoft.com/office/powerpoint/2010/main" xmlns="" val="297015864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3">
                                            <p:txEl>
                                              <p:pRg st="1" end="1"/>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5"/>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6"/>
                                        </p:tgtEl>
                                        <p:attrNameLst>
                                          <p:attrName>style.visibility</p:attrName>
                                        </p:attrNameLst>
                                      </p:cBhvr>
                                      <p:to>
                                        <p:strVal val="visible"/>
                                      </p:to>
                                    </p:set>
                                  </p:childTnLst>
                                </p:cTn>
                              </p:par>
                              <p:par>
                                <p:cTn id="19" presetID="1" presetClass="entr" presetSubtype="0" fill="hold" grpId="0" nodeType="withEffect">
                                  <p:stCondLst>
                                    <p:cond delay="0"/>
                                  </p:stCondLst>
                                  <p:childTnLst>
                                    <p:set>
                                      <p:cBhvr>
                                        <p:cTn id="20" dur="1" fill="hold">
                                          <p:stCondLst>
                                            <p:cond delay="0"/>
                                          </p:stCondLst>
                                        </p:cTn>
                                        <p:tgtEl>
                                          <p:spTgt spid="7"/>
                                        </p:tgtEl>
                                        <p:attrNameLst>
                                          <p:attrName>style.visibility</p:attrName>
                                        </p:attrNameLst>
                                      </p:cBhvr>
                                      <p:to>
                                        <p:strVal val="visible"/>
                                      </p:to>
                                    </p:set>
                                  </p:childTnLst>
                                </p:cTn>
                              </p:par>
                            </p:childTnLst>
                          </p:cTn>
                        </p:par>
                      </p:childTnLst>
                    </p:cTn>
                  </p:par>
                  <p:par>
                    <p:cTn id="21" fill="hold">
                      <p:stCondLst>
                        <p:cond delay="indefinite"/>
                      </p:stCondLst>
                      <p:childTnLst>
                        <p:par>
                          <p:cTn id="22" fill="hold">
                            <p:stCondLst>
                              <p:cond delay="0"/>
                            </p:stCondLst>
                            <p:childTnLst>
                              <p:par>
                                <p:cTn id="23" presetID="1" presetClass="entr" presetSubtype="0" fill="hold" grpId="0" nodeType="clickEffect">
                                  <p:stCondLst>
                                    <p:cond delay="0"/>
                                  </p:stCondLst>
                                  <p:childTnLst>
                                    <p:set>
                                      <p:cBhvr>
                                        <p:cTn id="24" dur="1" fill="hold">
                                          <p:stCondLst>
                                            <p:cond delay="0"/>
                                          </p:stCondLst>
                                        </p:cTn>
                                        <p:tgtEl>
                                          <p:spTgt spid="3">
                                            <p:txEl>
                                              <p:pRg st="3" end="3"/>
                                            </p:txEl>
                                          </p:spTgt>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3">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uiExpand="1" build="p"/>
      <p:bldP spid="7" grpId="0" animBg="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779227" y="123538"/>
            <a:ext cx="11881319" cy="1016460"/>
          </a:xfrm>
        </p:spPr>
        <p:txBody>
          <a:bodyPr>
            <a:normAutofit fontScale="90000"/>
          </a:bodyPr>
          <a:lstStyle/>
          <a:p>
            <a:pPr algn="ctr"/>
            <a:r>
              <a:rPr lang="en-US" dirty="0" err="1">
                <a:solidFill>
                  <a:srgbClr val="C00000"/>
                </a:solidFill>
              </a:rPr>
              <a:t>Kernboodschap</a:t>
            </a:r>
            <a:r>
              <a:rPr lang="en-US" dirty="0">
                <a:solidFill>
                  <a:srgbClr val="C00000"/>
                </a:solidFill>
              </a:rPr>
              <a:t> 2: </a:t>
            </a:r>
            <a:br>
              <a:rPr lang="en-US" dirty="0">
                <a:solidFill>
                  <a:srgbClr val="C00000"/>
                </a:solidFill>
              </a:rPr>
            </a:br>
            <a:r>
              <a:rPr lang="en-US" dirty="0" err="1">
                <a:solidFill>
                  <a:srgbClr val="C00000"/>
                </a:solidFill>
              </a:rPr>
              <a:t>blijvende</a:t>
            </a:r>
            <a:r>
              <a:rPr lang="en-US" dirty="0">
                <a:solidFill>
                  <a:srgbClr val="C00000"/>
                </a:solidFill>
              </a:rPr>
              <a:t> </a:t>
            </a:r>
            <a:r>
              <a:rPr lang="en-US" dirty="0" err="1">
                <a:solidFill>
                  <a:srgbClr val="C00000"/>
                </a:solidFill>
              </a:rPr>
              <a:t>wederzijdse</a:t>
            </a:r>
            <a:r>
              <a:rPr lang="en-US" dirty="0">
                <a:solidFill>
                  <a:srgbClr val="C00000"/>
                </a:solidFill>
              </a:rPr>
              <a:t> </a:t>
            </a:r>
            <a:r>
              <a:rPr lang="en-US" dirty="0" err="1">
                <a:solidFill>
                  <a:srgbClr val="C00000"/>
                </a:solidFill>
              </a:rPr>
              <a:t>toegang</a:t>
            </a:r>
            <a:r>
              <a:rPr lang="en-US" dirty="0">
                <a:solidFill>
                  <a:srgbClr val="C00000"/>
                </a:solidFill>
              </a:rPr>
              <a:t> tot </a:t>
            </a:r>
            <a:r>
              <a:rPr lang="en-US" dirty="0" err="1">
                <a:solidFill>
                  <a:srgbClr val="C00000"/>
                </a:solidFill>
              </a:rPr>
              <a:t>elkaars</a:t>
            </a:r>
            <a:r>
              <a:rPr lang="en-US" dirty="0">
                <a:solidFill>
                  <a:srgbClr val="C00000"/>
                </a:solidFill>
              </a:rPr>
              <a:t> </a:t>
            </a:r>
            <a:r>
              <a:rPr lang="en-US" dirty="0" err="1">
                <a:solidFill>
                  <a:srgbClr val="C00000"/>
                </a:solidFill>
              </a:rPr>
              <a:t>wateren</a:t>
            </a:r>
            <a:endParaRPr lang="en-GB" dirty="0">
              <a:solidFill>
                <a:srgbClr val="C00000"/>
              </a:solidFill>
            </a:endParaRPr>
          </a:p>
        </p:txBody>
      </p:sp>
      <p:sp>
        <p:nvSpPr>
          <p:cNvPr id="3" name="Content Placeholder 2"/>
          <p:cNvSpPr>
            <a:spLocks noGrp="1"/>
          </p:cNvSpPr>
          <p:nvPr>
            <p:ph sz="half" idx="1"/>
          </p:nvPr>
        </p:nvSpPr>
        <p:spPr>
          <a:xfrm>
            <a:off x="2184083" y="1716074"/>
            <a:ext cx="7416124" cy="4106264"/>
          </a:xfrm>
        </p:spPr>
        <p:txBody>
          <a:bodyPr anchor="ctr">
            <a:normAutofit/>
          </a:bodyPr>
          <a:lstStyle/>
          <a:p>
            <a:pPr>
              <a:spcBef>
                <a:spcPts val="1488"/>
              </a:spcBef>
            </a:pPr>
            <a:r>
              <a:rPr lang="en-US" dirty="0"/>
              <a:t>EU </a:t>
            </a:r>
            <a:r>
              <a:rPr lang="en-US" dirty="0" err="1"/>
              <a:t>voor</a:t>
            </a:r>
            <a:r>
              <a:rPr lang="en-US" dirty="0"/>
              <a:t> 42% </a:t>
            </a:r>
            <a:r>
              <a:rPr lang="en-US" dirty="0" err="1"/>
              <a:t>afhankelijk</a:t>
            </a:r>
            <a:r>
              <a:rPr lang="en-US" dirty="0"/>
              <a:t> van </a:t>
            </a:r>
            <a:r>
              <a:rPr lang="en-US" dirty="0" err="1"/>
              <a:t>toegang</a:t>
            </a:r>
            <a:r>
              <a:rPr lang="en-US" dirty="0"/>
              <a:t> </a:t>
            </a:r>
            <a:r>
              <a:rPr lang="en-US" dirty="0" err="1"/>
              <a:t>Britse</a:t>
            </a:r>
            <a:r>
              <a:rPr lang="en-US" dirty="0"/>
              <a:t> EEZ</a:t>
            </a:r>
          </a:p>
          <a:p>
            <a:pPr>
              <a:spcBef>
                <a:spcPts val="1488"/>
              </a:spcBef>
            </a:pPr>
            <a:r>
              <a:rPr lang="en-US" dirty="0"/>
              <a:t>UK </a:t>
            </a:r>
            <a:r>
              <a:rPr lang="en-US" dirty="0" err="1"/>
              <a:t>voor</a:t>
            </a:r>
            <a:r>
              <a:rPr lang="en-US" dirty="0"/>
              <a:t> 22% </a:t>
            </a:r>
            <a:r>
              <a:rPr lang="en-US" dirty="0" err="1"/>
              <a:t>afhankelijk</a:t>
            </a:r>
            <a:r>
              <a:rPr lang="en-US" dirty="0"/>
              <a:t> van </a:t>
            </a:r>
            <a:r>
              <a:rPr lang="en-US" dirty="0" err="1"/>
              <a:t>toegang</a:t>
            </a:r>
            <a:r>
              <a:rPr lang="en-US" dirty="0"/>
              <a:t> EU EEZ</a:t>
            </a:r>
          </a:p>
          <a:p>
            <a:pPr>
              <a:spcBef>
                <a:spcPts val="1488"/>
              </a:spcBef>
            </a:pPr>
            <a:r>
              <a:rPr lang="en-US" dirty="0"/>
              <a:t>Meer dan 100 </a:t>
            </a:r>
            <a:r>
              <a:rPr lang="en-US" dirty="0" err="1"/>
              <a:t>gedeelde</a:t>
            </a:r>
            <a:r>
              <a:rPr lang="en-US" dirty="0"/>
              <a:t> </a:t>
            </a:r>
            <a:r>
              <a:rPr lang="en-US" dirty="0" err="1"/>
              <a:t>visbestanden</a:t>
            </a:r>
            <a:endParaRPr lang="en-US" dirty="0"/>
          </a:p>
          <a:p>
            <a:pPr>
              <a:spcBef>
                <a:spcPts val="1488"/>
              </a:spcBef>
            </a:pPr>
            <a:r>
              <a:rPr lang="en-US" dirty="0"/>
              <a:t>Brexit mag </a:t>
            </a:r>
            <a:r>
              <a:rPr lang="en-US" dirty="0" err="1"/>
              <a:t>geen</a:t>
            </a:r>
            <a:r>
              <a:rPr lang="en-US" dirty="0"/>
              <a:t> </a:t>
            </a:r>
            <a:r>
              <a:rPr lang="en-US" dirty="0" err="1"/>
              <a:t>omslagpunt</a:t>
            </a:r>
            <a:r>
              <a:rPr lang="en-US" dirty="0"/>
              <a:t> </a:t>
            </a:r>
            <a:r>
              <a:rPr lang="en-US" dirty="0" err="1"/>
              <a:t>betekenen</a:t>
            </a:r>
            <a:r>
              <a:rPr lang="en-US" dirty="0"/>
              <a:t> </a:t>
            </a:r>
            <a:r>
              <a:rPr lang="en-US" dirty="0" err="1"/>
              <a:t>voor</a:t>
            </a:r>
            <a:r>
              <a:rPr lang="en-US" dirty="0"/>
              <a:t> </a:t>
            </a:r>
            <a:r>
              <a:rPr lang="en-US" dirty="0" err="1"/>
              <a:t>deze</a:t>
            </a:r>
            <a:r>
              <a:rPr lang="en-US" dirty="0"/>
              <a:t> </a:t>
            </a:r>
            <a:r>
              <a:rPr lang="en-US" dirty="0" err="1"/>
              <a:t>wederzijdse</a:t>
            </a:r>
            <a:r>
              <a:rPr lang="en-US" dirty="0"/>
              <a:t> </a:t>
            </a:r>
            <a:r>
              <a:rPr lang="en-US" dirty="0" err="1"/>
              <a:t>toegang</a:t>
            </a:r>
            <a:r>
              <a:rPr lang="en-US" dirty="0"/>
              <a:t> </a:t>
            </a:r>
            <a:endParaRPr lang="en-GB" dirty="0"/>
          </a:p>
        </p:txBody>
      </p:sp>
      <p:pic>
        <p:nvPicPr>
          <p:cNvPr id="5" name="Tijdelijke aanduiding voor inhoud 4"/>
          <p:cNvPicPr>
            <a:picLocks noGrp="1"/>
          </p:cNvPicPr>
          <p:nvPr>
            <p:ph idx="1"/>
          </p:nvPr>
        </p:nvPicPr>
        <p:blipFill rotWithShape="1">
          <a:blip r:embed="rId2" cstate="print"/>
          <a:stretch/>
        </p:blipFill>
        <p:spPr>
          <a:xfrm>
            <a:off x="7116764" y="1562683"/>
            <a:ext cx="4206901" cy="5233423"/>
          </a:xfrm>
        </p:spPr>
      </p:pic>
    </p:spTree>
    <p:extLst>
      <p:ext uri="{BB962C8B-B14F-4D97-AF65-F5344CB8AC3E}">
        <p14:creationId xmlns:p14="http://schemas.microsoft.com/office/powerpoint/2010/main" xmlns="" val="3298210092"/>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ijdelijke aanduiding voor inhoud 2"/>
          <p:cNvSpPr>
            <a:spLocks noGrp="1"/>
          </p:cNvSpPr>
          <p:nvPr>
            <p:ph type="body" sz="quarter" idx="10"/>
          </p:nvPr>
        </p:nvSpPr>
        <p:spPr/>
        <p:txBody>
          <a:bodyPr>
            <a:normAutofit/>
          </a:bodyPr>
          <a:lstStyle/>
          <a:p>
            <a:r>
              <a:rPr lang="en-US" dirty="0" err="1"/>
              <a:t>Geen</a:t>
            </a:r>
            <a:r>
              <a:rPr lang="en-US" dirty="0"/>
              <a:t> </a:t>
            </a:r>
            <a:r>
              <a:rPr lang="en-US" dirty="0" err="1"/>
              <a:t>historische</a:t>
            </a:r>
            <a:r>
              <a:rPr lang="en-US" dirty="0"/>
              <a:t> </a:t>
            </a:r>
            <a:r>
              <a:rPr lang="en-US" dirty="0" err="1"/>
              <a:t>rechtvaardiging</a:t>
            </a:r>
            <a:r>
              <a:rPr lang="en-US" dirty="0"/>
              <a:t> </a:t>
            </a:r>
            <a:r>
              <a:rPr lang="en-US" dirty="0" err="1"/>
              <a:t>voor</a:t>
            </a:r>
            <a:r>
              <a:rPr lang="en-US" dirty="0"/>
              <a:t> </a:t>
            </a:r>
            <a:r>
              <a:rPr lang="en-US" dirty="0" err="1"/>
              <a:t>meer</a:t>
            </a:r>
            <a:r>
              <a:rPr lang="en-US" dirty="0"/>
              <a:t> quota </a:t>
            </a:r>
            <a:r>
              <a:rPr lang="en-US" dirty="0" err="1"/>
              <a:t>voor</a:t>
            </a:r>
            <a:r>
              <a:rPr lang="en-US" dirty="0"/>
              <a:t> het VK</a:t>
            </a:r>
          </a:p>
          <a:p>
            <a:r>
              <a:rPr lang="en-US" dirty="0" err="1"/>
              <a:t>Verdeelsleutels</a:t>
            </a:r>
            <a:r>
              <a:rPr lang="en-US" dirty="0"/>
              <a:t> </a:t>
            </a:r>
            <a:r>
              <a:rPr lang="en-US" dirty="0" err="1"/>
              <a:t>gedeelde</a:t>
            </a:r>
            <a:r>
              <a:rPr lang="en-US" dirty="0"/>
              <a:t> </a:t>
            </a:r>
            <a:r>
              <a:rPr lang="en-US" dirty="0" err="1"/>
              <a:t>visbestanden</a:t>
            </a:r>
            <a:r>
              <a:rPr lang="en-US" dirty="0"/>
              <a:t> op basis van </a:t>
            </a:r>
            <a:r>
              <a:rPr lang="en-US" dirty="0" err="1"/>
              <a:t>bestaande</a:t>
            </a:r>
            <a:r>
              <a:rPr lang="en-US" dirty="0"/>
              <a:t> </a:t>
            </a:r>
            <a:r>
              <a:rPr lang="en-US" dirty="0" err="1"/>
              <a:t>afspraken</a:t>
            </a:r>
            <a:endParaRPr lang="en-US" dirty="0"/>
          </a:p>
          <a:p>
            <a:r>
              <a:rPr lang="en-US" dirty="0" err="1"/>
              <a:t>Vastgelegd</a:t>
            </a:r>
            <a:r>
              <a:rPr lang="en-US" dirty="0"/>
              <a:t> in </a:t>
            </a:r>
            <a:r>
              <a:rPr lang="en-US" dirty="0" err="1"/>
              <a:t>langjarige</a:t>
            </a:r>
            <a:r>
              <a:rPr lang="en-US" dirty="0"/>
              <a:t> </a:t>
            </a:r>
            <a:r>
              <a:rPr lang="en-US" dirty="0" err="1"/>
              <a:t>overeenkomst</a:t>
            </a:r>
            <a:r>
              <a:rPr lang="en-US" dirty="0"/>
              <a:t> </a:t>
            </a:r>
          </a:p>
          <a:p>
            <a:r>
              <a:rPr lang="nl-NL" dirty="0"/>
              <a:t>B</a:t>
            </a:r>
            <a:r>
              <a:rPr lang="en-US" dirty="0" err="1"/>
              <a:t>este</a:t>
            </a:r>
            <a:r>
              <a:rPr lang="en-US" dirty="0"/>
              <a:t> </a:t>
            </a:r>
            <a:r>
              <a:rPr lang="en-US" dirty="0" err="1"/>
              <a:t>waarborg</a:t>
            </a:r>
            <a:r>
              <a:rPr lang="en-US" dirty="0"/>
              <a:t> </a:t>
            </a:r>
            <a:r>
              <a:rPr lang="en-US" dirty="0" err="1"/>
              <a:t>voor</a:t>
            </a:r>
            <a:r>
              <a:rPr lang="en-US" dirty="0"/>
              <a:t> prudent en </a:t>
            </a:r>
            <a:r>
              <a:rPr lang="en-US" dirty="0" err="1"/>
              <a:t>succesvol</a:t>
            </a:r>
            <a:r>
              <a:rPr lang="en-US" dirty="0"/>
              <a:t> </a:t>
            </a:r>
            <a:r>
              <a:rPr lang="en-US" dirty="0" err="1"/>
              <a:t>visserijbeheer</a:t>
            </a:r>
            <a:endParaRPr lang="en-US" dirty="0"/>
          </a:p>
        </p:txBody>
      </p:sp>
      <p:sp>
        <p:nvSpPr>
          <p:cNvPr id="2" name="Titel 1"/>
          <p:cNvSpPr>
            <a:spLocks noGrp="1"/>
          </p:cNvSpPr>
          <p:nvPr>
            <p:ph type="title"/>
          </p:nvPr>
        </p:nvSpPr>
        <p:spPr>
          <a:xfrm>
            <a:off x="960825" y="198066"/>
            <a:ext cx="11520373" cy="1258887"/>
          </a:xfrm>
        </p:spPr>
        <p:txBody>
          <a:bodyPr>
            <a:noAutofit/>
          </a:bodyPr>
          <a:lstStyle/>
          <a:p>
            <a:pPr algn="ctr"/>
            <a:r>
              <a:rPr lang="en-US" sz="3600" dirty="0" err="1">
                <a:solidFill>
                  <a:srgbClr val="C00000"/>
                </a:solidFill>
              </a:rPr>
              <a:t>Kernboodschap</a:t>
            </a:r>
            <a:r>
              <a:rPr lang="en-US" sz="3600" dirty="0">
                <a:solidFill>
                  <a:srgbClr val="C00000"/>
                </a:solidFill>
              </a:rPr>
              <a:t> 3: </a:t>
            </a:r>
            <a:br>
              <a:rPr lang="en-US" sz="3600" dirty="0">
                <a:solidFill>
                  <a:srgbClr val="C00000"/>
                </a:solidFill>
              </a:rPr>
            </a:br>
            <a:r>
              <a:rPr lang="en-US" sz="3600" dirty="0" err="1">
                <a:solidFill>
                  <a:srgbClr val="C00000"/>
                </a:solidFill>
              </a:rPr>
              <a:t>geen</a:t>
            </a:r>
            <a:r>
              <a:rPr lang="en-US" sz="3600" dirty="0">
                <a:solidFill>
                  <a:srgbClr val="C00000"/>
                </a:solidFill>
              </a:rPr>
              <a:t> </a:t>
            </a:r>
            <a:r>
              <a:rPr lang="en-US" sz="3600" dirty="0" err="1">
                <a:solidFill>
                  <a:srgbClr val="C00000"/>
                </a:solidFill>
              </a:rPr>
              <a:t>wijziging</a:t>
            </a:r>
            <a:r>
              <a:rPr lang="en-US" sz="3600" dirty="0">
                <a:solidFill>
                  <a:srgbClr val="C00000"/>
                </a:solidFill>
              </a:rPr>
              <a:t> </a:t>
            </a:r>
            <a:r>
              <a:rPr lang="en-US" sz="3600" dirty="0" err="1">
                <a:solidFill>
                  <a:srgbClr val="C00000"/>
                </a:solidFill>
              </a:rPr>
              <a:t>verdeling</a:t>
            </a:r>
            <a:r>
              <a:rPr lang="en-US" sz="3600" dirty="0">
                <a:solidFill>
                  <a:srgbClr val="C00000"/>
                </a:solidFill>
              </a:rPr>
              <a:t> </a:t>
            </a:r>
            <a:r>
              <a:rPr lang="en-US" sz="3600" dirty="0" err="1">
                <a:solidFill>
                  <a:srgbClr val="C00000"/>
                </a:solidFill>
              </a:rPr>
              <a:t>vangstquota</a:t>
            </a:r>
            <a:r>
              <a:rPr lang="en-US" sz="3600" dirty="0">
                <a:solidFill>
                  <a:srgbClr val="C00000"/>
                </a:solidFill>
              </a:rPr>
              <a:t/>
            </a:r>
            <a:br>
              <a:rPr lang="en-US" sz="3600" dirty="0">
                <a:solidFill>
                  <a:srgbClr val="C00000"/>
                </a:solidFill>
              </a:rPr>
            </a:br>
            <a:endParaRPr lang="en-US" sz="3600" dirty="0">
              <a:solidFill>
                <a:srgbClr val="C00000"/>
              </a:solidFill>
            </a:endParaRPr>
          </a:p>
        </p:txBody>
      </p:sp>
    </p:spTree>
    <p:extLst>
      <p:ext uri="{BB962C8B-B14F-4D97-AF65-F5344CB8AC3E}">
        <p14:creationId xmlns:p14="http://schemas.microsoft.com/office/powerpoint/2010/main" xmlns="" val="2619406160"/>
      </p:ext>
    </p:extLst>
  </p:cSld>
  <p:clrMapOvr>
    <a:masterClrMapping/>
  </p:clrMapOvr>
  <p:transition>
    <p:split orient="vert"/>
  </p:transition>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jdelijke aanduiding voor inhoud 2"/>
          <p:cNvSpPr>
            <a:spLocks noGrp="1"/>
          </p:cNvSpPr>
          <p:nvPr>
            <p:ph type="body" sz="quarter" idx="10"/>
          </p:nvPr>
        </p:nvSpPr>
        <p:spPr>
          <a:xfrm>
            <a:off x="599207" y="1403573"/>
            <a:ext cx="5472609" cy="5328592"/>
          </a:xfrm>
        </p:spPr>
        <p:txBody>
          <a:bodyPr>
            <a:normAutofit fontScale="70000" lnSpcReduction="20000"/>
          </a:bodyPr>
          <a:lstStyle/>
          <a:p>
            <a:pPr marL="0" indent="0">
              <a:buNone/>
            </a:pPr>
            <a:r>
              <a:rPr lang="en-US" sz="2800" b="1" dirty="0">
                <a:solidFill>
                  <a:srgbClr val="002060"/>
                </a:solidFill>
              </a:rPr>
              <a:t>Want…</a:t>
            </a:r>
            <a:r>
              <a:rPr lang="en-US" sz="2800" b="1" dirty="0">
                <a:solidFill>
                  <a:srgbClr val="8E0000"/>
                </a:solidFill>
              </a:rPr>
              <a:t/>
            </a:r>
            <a:br>
              <a:rPr lang="en-US" sz="2800" b="1" dirty="0">
                <a:solidFill>
                  <a:srgbClr val="8E0000"/>
                </a:solidFill>
              </a:rPr>
            </a:br>
            <a:endParaRPr lang="en-US" sz="2000" b="1" dirty="0">
              <a:solidFill>
                <a:srgbClr val="8E0000"/>
              </a:solidFill>
            </a:endParaRPr>
          </a:p>
          <a:p>
            <a:r>
              <a:rPr lang="en-US" sz="3200" dirty="0"/>
              <a:t>Claims </a:t>
            </a:r>
            <a:r>
              <a:rPr lang="en-US" sz="3200" dirty="0" err="1"/>
              <a:t>voor</a:t>
            </a:r>
            <a:r>
              <a:rPr lang="en-US" sz="3200" dirty="0"/>
              <a:t> </a:t>
            </a:r>
            <a:r>
              <a:rPr lang="en-US" sz="3200" dirty="0" err="1"/>
              <a:t>meer</a:t>
            </a:r>
            <a:r>
              <a:rPr lang="en-US" sz="3200" dirty="0"/>
              <a:t> quota, </a:t>
            </a:r>
            <a:br>
              <a:rPr lang="en-US" sz="3200" dirty="0"/>
            </a:br>
            <a:r>
              <a:rPr lang="en-US" sz="3200" dirty="0" err="1"/>
              <a:t>leidt</a:t>
            </a:r>
            <a:r>
              <a:rPr lang="en-US" sz="3200" dirty="0"/>
              <a:t> tot …</a:t>
            </a:r>
          </a:p>
          <a:p>
            <a:r>
              <a:rPr lang="en-US" sz="3200" dirty="0"/>
              <a:t>Het </a:t>
            </a:r>
            <a:r>
              <a:rPr lang="en-US" sz="3200" dirty="0" err="1"/>
              <a:t>instellen</a:t>
            </a:r>
            <a:r>
              <a:rPr lang="en-US" sz="3200" dirty="0"/>
              <a:t> van </a:t>
            </a:r>
            <a:r>
              <a:rPr lang="en-US" sz="3200" dirty="0" err="1"/>
              <a:t>unilaterale</a:t>
            </a:r>
            <a:r>
              <a:rPr lang="en-US" sz="3200" dirty="0"/>
              <a:t> quota, </a:t>
            </a:r>
            <a:br>
              <a:rPr lang="en-US" sz="3200" dirty="0"/>
            </a:br>
            <a:r>
              <a:rPr lang="en-US" sz="3200" dirty="0" err="1"/>
              <a:t>hetgeen</a:t>
            </a:r>
            <a:r>
              <a:rPr lang="en-US" sz="3200" dirty="0"/>
              <a:t> </a:t>
            </a:r>
            <a:r>
              <a:rPr lang="en-US" sz="3200" dirty="0" err="1"/>
              <a:t>leidt</a:t>
            </a:r>
            <a:r>
              <a:rPr lang="en-US" sz="3200" dirty="0"/>
              <a:t> tot…</a:t>
            </a:r>
          </a:p>
          <a:p>
            <a:r>
              <a:rPr lang="en-US" sz="3200" dirty="0" err="1"/>
              <a:t>Hogere</a:t>
            </a:r>
            <a:r>
              <a:rPr lang="en-US" sz="3200" dirty="0"/>
              <a:t> </a:t>
            </a:r>
            <a:r>
              <a:rPr lang="en-US" sz="3200" dirty="0" err="1"/>
              <a:t>vangsten</a:t>
            </a:r>
            <a:r>
              <a:rPr lang="en-US" sz="3200" dirty="0"/>
              <a:t> dan </a:t>
            </a:r>
            <a:r>
              <a:rPr lang="en-US" sz="3200" dirty="0" err="1"/>
              <a:t>wetenschappeljk</a:t>
            </a:r>
            <a:r>
              <a:rPr lang="en-US" sz="3200" dirty="0"/>
              <a:t> </a:t>
            </a:r>
            <a:r>
              <a:rPr lang="en-US" sz="3200" dirty="0" err="1"/>
              <a:t>geadviseerd</a:t>
            </a:r>
            <a:r>
              <a:rPr lang="en-US" sz="3200" dirty="0"/>
              <a:t>, </a:t>
            </a:r>
            <a:br>
              <a:rPr lang="en-US" sz="3200" dirty="0"/>
            </a:br>
            <a:r>
              <a:rPr lang="en-US" sz="3200" dirty="0" err="1"/>
              <a:t>en</a:t>
            </a:r>
            <a:r>
              <a:rPr lang="en-US" sz="3200" dirty="0"/>
              <a:t> tot…</a:t>
            </a:r>
          </a:p>
          <a:p>
            <a:r>
              <a:rPr lang="en-US" sz="3200" dirty="0" err="1"/>
              <a:t>Slechter</a:t>
            </a:r>
            <a:r>
              <a:rPr lang="en-US" sz="3200" dirty="0"/>
              <a:t> </a:t>
            </a:r>
            <a:r>
              <a:rPr lang="en-US" sz="3200" dirty="0" err="1"/>
              <a:t>visserijbeheer</a:t>
            </a:r>
            <a:r>
              <a:rPr lang="en-US" sz="3200" dirty="0"/>
              <a:t>, </a:t>
            </a:r>
            <a:br>
              <a:rPr lang="en-US" sz="3200" dirty="0"/>
            </a:br>
            <a:r>
              <a:rPr lang="en-US" sz="3200" dirty="0" err="1"/>
              <a:t>en</a:t>
            </a:r>
            <a:r>
              <a:rPr lang="en-US" sz="3200" dirty="0"/>
              <a:t> tot …</a:t>
            </a:r>
          </a:p>
          <a:p>
            <a:r>
              <a:rPr lang="en-US" sz="3200" dirty="0" err="1"/>
              <a:t>Overexploitatie</a:t>
            </a:r>
            <a:r>
              <a:rPr lang="en-US" sz="3200" dirty="0"/>
              <a:t>, </a:t>
            </a:r>
            <a:r>
              <a:rPr lang="en-US" sz="3200" dirty="0" err="1"/>
              <a:t>hetgeen</a:t>
            </a:r>
            <a:r>
              <a:rPr lang="en-US" sz="3200" dirty="0"/>
              <a:t> </a:t>
            </a:r>
            <a:r>
              <a:rPr lang="en-US" sz="3200" dirty="0" err="1"/>
              <a:t>uiteindelijk</a:t>
            </a:r>
            <a:r>
              <a:rPr lang="en-US" sz="3200" dirty="0"/>
              <a:t> </a:t>
            </a:r>
            <a:r>
              <a:rPr lang="en-US" sz="3200" dirty="0" err="1"/>
              <a:t>leidt</a:t>
            </a:r>
            <a:r>
              <a:rPr lang="en-US" sz="3200" dirty="0"/>
              <a:t> tot…</a:t>
            </a:r>
          </a:p>
          <a:p>
            <a:r>
              <a:rPr lang="en-US" sz="3200" dirty="0" err="1"/>
              <a:t>Kleinere</a:t>
            </a:r>
            <a:r>
              <a:rPr lang="en-US" sz="3200" dirty="0"/>
              <a:t> </a:t>
            </a:r>
            <a:r>
              <a:rPr lang="en-US" sz="3200" dirty="0" err="1"/>
              <a:t>bestanden</a:t>
            </a:r>
            <a:r>
              <a:rPr lang="en-US" sz="3200" dirty="0"/>
              <a:t> en </a:t>
            </a:r>
            <a:r>
              <a:rPr lang="en-US" sz="3200" dirty="0" err="1"/>
              <a:t>lagere</a:t>
            </a:r>
            <a:r>
              <a:rPr lang="en-US" sz="3200" dirty="0"/>
              <a:t> </a:t>
            </a:r>
            <a:r>
              <a:rPr lang="en-US" sz="3200" dirty="0" err="1"/>
              <a:t>vangsten</a:t>
            </a:r>
            <a:r>
              <a:rPr lang="en-US" sz="3200" dirty="0"/>
              <a:t>..</a:t>
            </a:r>
          </a:p>
          <a:p>
            <a:r>
              <a:rPr lang="en-US" sz="3200" dirty="0"/>
              <a:t>…</a:t>
            </a:r>
            <a:r>
              <a:rPr lang="en-US" sz="3200" dirty="0" err="1"/>
              <a:t>voor</a:t>
            </a:r>
            <a:r>
              <a:rPr lang="en-US" sz="3200" dirty="0"/>
              <a:t> </a:t>
            </a:r>
            <a:r>
              <a:rPr lang="en-US" sz="3200" dirty="0" err="1"/>
              <a:t>iedereen</a:t>
            </a:r>
            <a:endParaRPr lang="en-US" sz="3200" dirty="0"/>
          </a:p>
          <a:p>
            <a:pPr marL="0" indent="0">
              <a:buNone/>
            </a:pPr>
            <a:r>
              <a:rPr lang="nl-NL" dirty="0">
                <a:sym typeface="Wingdings" panose="05000000000000000000" pitchFamily="2" charset="2"/>
              </a:rPr>
              <a:t/>
            </a:r>
            <a:br>
              <a:rPr lang="nl-NL" dirty="0">
                <a:sym typeface="Wingdings" panose="05000000000000000000" pitchFamily="2" charset="2"/>
              </a:rPr>
            </a:br>
            <a:r>
              <a:rPr lang="nl-NL" dirty="0">
                <a:sym typeface="Wingdings" panose="05000000000000000000" pitchFamily="2" charset="2"/>
              </a:rPr>
              <a:t> </a:t>
            </a:r>
            <a:r>
              <a:rPr lang="nl-NL" b="1" u="sng" dirty="0">
                <a:sym typeface="Wingdings" panose="05000000000000000000" pitchFamily="2" charset="2"/>
              </a:rPr>
              <a:t>heilloze weg !</a:t>
            </a:r>
            <a:endParaRPr lang="en-US" b="1" u="sng" dirty="0"/>
          </a:p>
          <a:p>
            <a:endParaRPr lang="en-US" dirty="0"/>
          </a:p>
          <a:p>
            <a:endParaRPr lang="en-US" dirty="0"/>
          </a:p>
          <a:p>
            <a:endParaRPr lang="en-US" dirty="0"/>
          </a:p>
        </p:txBody>
      </p:sp>
      <p:sp>
        <p:nvSpPr>
          <p:cNvPr id="2" name="Titel 1"/>
          <p:cNvSpPr>
            <a:spLocks noGrp="1"/>
          </p:cNvSpPr>
          <p:nvPr>
            <p:ph type="title"/>
          </p:nvPr>
        </p:nvSpPr>
        <p:spPr>
          <a:xfrm>
            <a:off x="959702" y="7"/>
            <a:ext cx="11952873" cy="1258887"/>
          </a:xfrm>
        </p:spPr>
        <p:txBody>
          <a:bodyPr>
            <a:noAutofit/>
          </a:bodyPr>
          <a:lstStyle/>
          <a:p>
            <a:pPr algn="ctr"/>
            <a:r>
              <a:rPr lang="en-US" sz="3600" dirty="0" err="1">
                <a:solidFill>
                  <a:srgbClr val="C00000"/>
                </a:solidFill>
              </a:rPr>
              <a:t>Kernboodschap</a:t>
            </a:r>
            <a:r>
              <a:rPr lang="en-US" sz="3600" dirty="0">
                <a:solidFill>
                  <a:srgbClr val="C00000"/>
                </a:solidFill>
              </a:rPr>
              <a:t> 4: </a:t>
            </a:r>
            <a:br>
              <a:rPr lang="en-US" sz="3600" dirty="0">
                <a:solidFill>
                  <a:srgbClr val="C00000"/>
                </a:solidFill>
              </a:rPr>
            </a:br>
            <a:r>
              <a:rPr lang="en-US" sz="3600" dirty="0" err="1">
                <a:solidFill>
                  <a:srgbClr val="C00000"/>
                </a:solidFill>
              </a:rPr>
              <a:t>intensieve</a:t>
            </a:r>
            <a:r>
              <a:rPr lang="en-US" sz="3600" dirty="0">
                <a:solidFill>
                  <a:srgbClr val="C00000"/>
                </a:solidFill>
              </a:rPr>
              <a:t> </a:t>
            </a:r>
            <a:r>
              <a:rPr lang="en-US" sz="3600" dirty="0" err="1">
                <a:solidFill>
                  <a:srgbClr val="C00000"/>
                </a:solidFill>
              </a:rPr>
              <a:t>samenwerking</a:t>
            </a:r>
            <a:r>
              <a:rPr lang="en-US" sz="3600" dirty="0">
                <a:solidFill>
                  <a:srgbClr val="C00000"/>
                </a:solidFill>
              </a:rPr>
              <a:t> </a:t>
            </a:r>
            <a:r>
              <a:rPr lang="en-US" sz="3600" dirty="0" err="1">
                <a:solidFill>
                  <a:srgbClr val="C00000"/>
                </a:solidFill>
              </a:rPr>
              <a:t>bij</a:t>
            </a:r>
            <a:r>
              <a:rPr lang="en-US" sz="3600" dirty="0">
                <a:solidFill>
                  <a:srgbClr val="C00000"/>
                </a:solidFill>
              </a:rPr>
              <a:t> </a:t>
            </a:r>
            <a:r>
              <a:rPr lang="en-US" sz="3600" dirty="0" err="1">
                <a:solidFill>
                  <a:srgbClr val="C00000"/>
                </a:solidFill>
              </a:rPr>
              <a:t>beheer</a:t>
            </a:r>
            <a:r>
              <a:rPr lang="en-US" sz="3600" dirty="0">
                <a:solidFill>
                  <a:srgbClr val="C00000"/>
                </a:solidFill>
              </a:rPr>
              <a:t> </a:t>
            </a:r>
            <a:r>
              <a:rPr lang="en-US" sz="3600" dirty="0" err="1">
                <a:solidFill>
                  <a:srgbClr val="C00000"/>
                </a:solidFill>
              </a:rPr>
              <a:t>gezamenlijke</a:t>
            </a:r>
            <a:r>
              <a:rPr lang="en-US" sz="3600" dirty="0">
                <a:solidFill>
                  <a:srgbClr val="C00000"/>
                </a:solidFill>
              </a:rPr>
              <a:t> </a:t>
            </a:r>
            <a:r>
              <a:rPr lang="en-US" sz="3600" dirty="0" err="1">
                <a:solidFill>
                  <a:srgbClr val="C00000"/>
                </a:solidFill>
              </a:rPr>
              <a:t>visbestanden</a:t>
            </a:r>
            <a:endParaRPr lang="nl-NL" sz="3600" dirty="0">
              <a:solidFill>
                <a:srgbClr val="C00000"/>
              </a:solidFill>
            </a:endParaRPr>
          </a:p>
        </p:txBody>
      </p:sp>
      <p:sp>
        <p:nvSpPr>
          <p:cNvPr id="4" name="Tijdelijke aanduiding voor inhoud 3"/>
          <p:cNvSpPr>
            <a:spLocks noGrp="1"/>
          </p:cNvSpPr>
          <p:nvPr>
            <p:ph type="body" sz="quarter" idx="12"/>
          </p:nvPr>
        </p:nvSpPr>
        <p:spPr>
          <a:xfrm>
            <a:off x="7079927" y="1403573"/>
            <a:ext cx="5760641" cy="5328592"/>
          </a:xfrm>
        </p:spPr>
        <p:txBody>
          <a:bodyPr>
            <a:normAutofit/>
          </a:bodyPr>
          <a:lstStyle/>
          <a:p>
            <a:pPr marL="0" indent="0">
              <a:buNone/>
            </a:pPr>
            <a:r>
              <a:rPr lang="nl-NL" sz="2400" b="1" dirty="0"/>
              <a:t>Gezamenlijke beheer betekent samenwerking bij:</a:t>
            </a:r>
          </a:p>
          <a:p>
            <a:r>
              <a:rPr lang="nl-NL" sz="2400" dirty="0"/>
              <a:t>Data collectie</a:t>
            </a:r>
          </a:p>
          <a:p>
            <a:r>
              <a:rPr lang="nl-NL" sz="2400" dirty="0"/>
              <a:t>Wetenschappelijke samenwerking</a:t>
            </a:r>
          </a:p>
          <a:p>
            <a:r>
              <a:rPr lang="nl-NL" sz="2400" dirty="0"/>
              <a:t>Dezelfde beheerdoelstellingen</a:t>
            </a:r>
          </a:p>
          <a:p>
            <a:r>
              <a:rPr lang="nl-NL" sz="2400" dirty="0" err="1"/>
              <a:t>Gezzamenlijke</a:t>
            </a:r>
            <a:r>
              <a:rPr lang="nl-NL" sz="2400" dirty="0"/>
              <a:t> implementatie </a:t>
            </a:r>
          </a:p>
          <a:p>
            <a:r>
              <a:rPr lang="nl-NL" sz="2400" dirty="0"/>
              <a:t>Goede controle en handhaving</a:t>
            </a:r>
          </a:p>
          <a:p>
            <a:r>
              <a:rPr lang="nl-NL" sz="2400" dirty="0"/>
              <a:t>Goed overleg met belanghebbenden (industrie en </a:t>
            </a:r>
            <a:r>
              <a:rPr lang="nl-NL" sz="2400" dirty="0" err="1"/>
              <a:t>NGO’s</a:t>
            </a:r>
            <a:r>
              <a:rPr lang="nl-NL" sz="2400" dirty="0"/>
              <a:t>)</a:t>
            </a:r>
            <a:endParaRPr lang="en-US" sz="2400" dirty="0"/>
          </a:p>
        </p:txBody>
      </p:sp>
    </p:spTree>
    <p:extLst>
      <p:ext uri="{BB962C8B-B14F-4D97-AF65-F5344CB8AC3E}">
        <p14:creationId xmlns:p14="http://schemas.microsoft.com/office/powerpoint/2010/main" xmlns="" val="345219313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4">
                                            <p:txEl>
                                              <p:pRg st="1" end="1"/>
                                            </p:txEl>
                                          </p:spTgt>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4">
                                            <p:txEl>
                                              <p:pRg st="2" end="2"/>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4">
                                            <p:txEl>
                                              <p:pRg st="3" end="3"/>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4">
                                            <p:txEl>
                                              <p:pRg st="4" end="4"/>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4">
                                            <p:txEl>
                                              <p:pRg st="5" end="5"/>
                                            </p:txEl>
                                          </p:spTgt>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4">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1442" y="-50980"/>
            <a:ext cx="12096889" cy="1258887"/>
          </a:xfrm>
        </p:spPr>
        <p:txBody>
          <a:bodyPr>
            <a:noAutofit/>
          </a:bodyPr>
          <a:lstStyle/>
          <a:p>
            <a:pPr algn="ctr"/>
            <a:r>
              <a:rPr lang="nl-NL" sz="3600" dirty="0">
                <a:solidFill>
                  <a:srgbClr val="C00000"/>
                </a:solidFill>
              </a:rPr>
              <a:t>Onze </a:t>
            </a:r>
            <a:r>
              <a:rPr lang="nl-NL" sz="3600" dirty="0" err="1">
                <a:solidFill>
                  <a:srgbClr val="C00000"/>
                </a:solidFill>
              </a:rPr>
              <a:t>leverage</a:t>
            </a:r>
            <a:r>
              <a:rPr lang="nl-NL" sz="3600" dirty="0">
                <a:solidFill>
                  <a:srgbClr val="C00000"/>
                </a:solidFill>
              </a:rPr>
              <a:t> ….. EU markt</a:t>
            </a:r>
          </a:p>
        </p:txBody>
      </p:sp>
      <p:sp>
        <p:nvSpPr>
          <p:cNvPr id="3" name="Tijdelijke aanduiding voor inhoud 2"/>
          <p:cNvSpPr>
            <a:spLocks noGrp="1"/>
          </p:cNvSpPr>
          <p:nvPr>
            <p:ph sz="half" idx="1"/>
          </p:nvPr>
        </p:nvSpPr>
        <p:spPr>
          <a:xfrm>
            <a:off x="2184083" y="1795451"/>
            <a:ext cx="4156164" cy="4703695"/>
          </a:xfrm>
        </p:spPr>
        <p:txBody>
          <a:bodyPr anchor="ctr">
            <a:normAutofit fontScale="92500" lnSpcReduction="10000"/>
          </a:bodyPr>
          <a:lstStyle/>
          <a:p>
            <a:pPr marL="0" indent="0">
              <a:buNone/>
            </a:pPr>
            <a:r>
              <a:rPr lang="nl-NL" dirty="0">
                <a:solidFill>
                  <a:srgbClr val="C00000"/>
                </a:solidFill>
              </a:rPr>
              <a:t>UK </a:t>
            </a:r>
            <a:r>
              <a:rPr lang="nl-NL" dirty="0" err="1">
                <a:solidFill>
                  <a:srgbClr val="C00000"/>
                </a:solidFill>
              </a:rPr>
              <a:t>seafood</a:t>
            </a:r>
            <a:r>
              <a:rPr lang="nl-NL" dirty="0">
                <a:solidFill>
                  <a:srgbClr val="C00000"/>
                </a:solidFill>
              </a:rPr>
              <a:t> sector </a:t>
            </a:r>
          </a:p>
          <a:p>
            <a:r>
              <a:rPr lang="nl-NL" dirty="0">
                <a:solidFill>
                  <a:srgbClr val="C00000"/>
                </a:solidFill>
              </a:rPr>
              <a:t>exporteert 80% van hun productie </a:t>
            </a:r>
          </a:p>
          <a:p>
            <a:r>
              <a:rPr lang="nl-NL" dirty="0">
                <a:solidFill>
                  <a:srgbClr val="C00000"/>
                </a:solidFill>
              </a:rPr>
              <a:t>waarvan 74% naar de EU</a:t>
            </a:r>
            <a:br>
              <a:rPr lang="nl-NL" dirty="0">
                <a:solidFill>
                  <a:srgbClr val="C00000"/>
                </a:solidFill>
              </a:rPr>
            </a:br>
            <a:r>
              <a:rPr lang="nl-NL" dirty="0">
                <a:solidFill>
                  <a:srgbClr val="C00000"/>
                </a:solidFill>
              </a:rPr>
              <a:t>(€ 1,2 miljard/jaar)</a:t>
            </a:r>
          </a:p>
          <a:p>
            <a:endParaRPr lang="nl-NL" dirty="0">
              <a:solidFill>
                <a:srgbClr val="C00000"/>
              </a:solidFill>
            </a:endParaRPr>
          </a:p>
          <a:p>
            <a:r>
              <a:rPr lang="nl-NL" dirty="0"/>
              <a:t>Belangrijke exportproducten: zalm, Noorse kreeft, scallops, krab </a:t>
            </a:r>
            <a:br>
              <a:rPr lang="nl-NL" dirty="0"/>
            </a:br>
            <a:r>
              <a:rPr lang="nl-NL" dirty="0">
                <a:sym typeface="Wingdings" panose="05000000000000000000" pitchFamily="2" charset="2"/>
              </a:rPr>
              <a:t></a:t>
            </a:r>
            <a:r>
              <a:rPr lang="nl-NL" dirty="0"/>
              <a:t> veel verse export</a:t>
            </a:r>
          </a:p>
        </p:txBody>
      </p:sp>
      <p:pic>
        <p:nvPicPr>
          <p:cNvPr id="5" name="Afbeelding 4"/>
          <p:cNvPicPr>
            <a:picLocks noChangeAspect="1"/>
          </p:cNvPicPr>
          <p:nvPr/>
        </p:nvPicPr>
        <p:blipFill>
          <a:blip r:embed="rId2" cstate="print"/>
          <a:stretch>
            <a:fillRect/>
          </a:stretch>
        </p:blipFill>
        <p:spPr>
          <a:xfrm>
            <a:off x="6578144" y="2412160"/>
            <a:ext cx="5039783" cy="3472452"/>
          </a:xfrm>
          <a:prstGeom prst="rect">
            <a:avLst/>
          </a:prstGeom>
        </p:spPr>
      </p:pic>
      <p:sp>
        <p:nvSpPr>
          <p:cNvPr id="4" name="Rechthoek 3"/>
          <p:cNvSpPr/>
          <p:nvPr/>
        </p:nvSpPr>
        <p:spPr>
          <a:xfrm>
            <a:off x="10133033" y="7034232"/>
            <a:ext cx="1218603" cy="257956"/>
          </a:xfrm>
          <a:prstGeom prst="rect">
            <a:avLst/>
          </a:prstGeom>
        </p:spPr>
        <p:txBody>
          <a:bodyPr wrap="none">
            <a:spAutoFit/>
          </a:bodyPr>
          <a:lstStyle/>
          <a:p>
            <a:r>
              <a:rPr lang="en-GB" sz="1157" dirty="0">
                <a:latin typeface="Calibri" panose="020F0502020204030204" pitchFamily="34" charset="0"/>
                <a:ea typeface="Times New Roman" panose="02020603050405020304" pitchFamily="18" charset="0"/>
              </a:rPr>
              <a:t>Source: EUMOFA</a:t>
            </a:r>
            <a:endParaRPr lang="nl-NL" sz="909" dirty="0">
              <a:latin typeface="Times New Roman" panose="02020603050405020304" pitchFamily="18" charset="0"/>
              <a:ea typeface="Times New Roman" panose="02020603050405020304" pitchFamily="18" charset="0"/>
            </a:endParaRPr>
          </a:p>
        </p:txBody>
      </p:sp>
    </p:spTree>
    <p:extLst>
      <p:ext uri="{BB962C8B-B14F-4D97-AF65-F5344CB8AC3E}">
        <p14:creationId xmlns:p14="http://schemas.microsoft.com/office/powerpoint/2010/main" xmlns="" val="416320765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p:cNvSpPr>
            <a:spLocks noGrp="1"/>
          </p:cNvSpPr>
          <p:nvPr>
            <p:ph type="title"/>
          </p:nvPr>
        </p:nvSpPr>
        <p:spPr>
          <a:xfrm>
            <a:off x="671215" y="218739"/>
            <a:ext cx="11593288" cy="762461"/>
          </a:xfrm>
        </p:spPr>
        <p:txBody>
          <a:bodyPr>
            <a:normAutofit fontScale="90000"/>
          </a:bodyPr>
          <a:lstStyle/>
          <a:p>
            <a:r>
              <a:rPr lang="en-US" sz="3600" dirty="0" err="1">
                <a:solidFill>
                  <a:srgbClr val="C00000"/>
                </a:solidFill>
              </a:rPr>
              <a:t>Kernboodschap</a:t>
            </a:r>
            <a:r>
              <a:rPr lang="en-US" sz="3600" dirty="0">
                <a:solidFill>
                  <a:srgbClr val="C00000"/>
                </a:solidFill>
              </a:rPr>
              <a:t> 5: </a:t>
            </a:r>
            <a:r>
              <a:rPr lang="nl-NL" sz="3600" dirty="0">
                <a:solidFill>
                  <a:srgbClr val="002060"/>
                </a:solidFill>
              </a:rPr>
              <a:t> </a:t>
            </a:r>
            <a:r>
              <a:rPr lang="nl-NL" sz="3600" dirty="0">
                <a:solidFill>
                  <a:srgbClr val="C00000"/>
                </a:solidFill>
              </a:rPr>
              <a:t>handel is de vitale link in de onderhandelingen</a:t>
            </a:r>
            <a:endParaRPr lang="nl-NL" sz="3200" dirty="0">
              <a:solidFill>
                <a:srgbClr val="C00000"/>
              </a:solidFill>
              <a:latin typeface="+mn-lt"/>
            </a:endParaRPr>
          </a:p>
        </p:txBody>
      </p:sp>
      <p:sp>
        <p:nvSpPr>
          <p:cNvPr id="3" name="Tijdelijke aanduiding voor inhoud 2"/>
          <p:cNvSpPr>
            <a:spLocks noGrp="1"/>
          </p:cNvSpPr>
          <p:nvPr>
            <p:ph sz="half" idx="1"/>
          </p:nvPr>
        </p:nvSpPr>
        <p:spPr>
          <a:xfrm>
            <a:off x="815231" y="2324563"/>
            <a:ext cx="3829573" cy="1663765"/>
          </a:xfrm>
        </p:spPr>
        <p:txBody>
          <a:bodyPr>
            <a:noAutofit/>
          </a:bodyPr>
          <a:lstStyle/>
          <a:p>
            <a:pPr marL="0" indent="0" algn="ctr">
              <a:buNone/>
            </a:pPr>
            <a:r>
              <a:rPr lang="nl-NL" sz="2205" i="1" dirty="0"/>
              <a:t>Wederzijdse toegang tot de visgronden en handhaven </a:t>
            </a:r>
            <a:br>
              <a:rPr lang="nl-NL" sz="2205" i="1" dirty="0"/>
            </a:br>
            <a:r>
              <a:rPr lang="nl-NL" sz="2205" i="1" dirty="0"/>
              <a:t>huidige quota verdeelsleutels</a:t>
            </a:r>
          </a:p>
        </p:txBody>
      </p:sp>
      <p:sp>
        <p:nvSpPr>
          <p:cNvPr id="4" name="Tijdelijke aanduiding voor inhoud 3"/>
          <p:cNvSpPr>
            <a:spLocks noGrp="1"/>
          </p:cNvSpPr>
          <p:nvPr>
            <p:ph sz="half" idx="2"/>
          </p:nvPr>
        </p:nvSpPr>
        <p:spPr>
          <a:xfrm>
            <a:off x="9078987" y="2180332"/>
            <a:ext cx="3889399" cy="3663989"/>
          </a:xfrm>
        </p:spPr>
        <p:txBody>
          <a:bodyPr>
            <a:normAutofit/>
          </a:bodyPr>
          <a:lstStyle/>
          <a:p>
            <a:pPr marL="0" indent="0" algn="ctr">
              <a:buNone/>
            </a:pPr>
            <a:r>
              <a:rPr lang="nl-NL" sz="2205" i="1" dirty="0"/>
              <a:t/>
            </a:r>
            <a:br>
              <a:rPr lang="nl-NL" sz="2205" i="1" dirty="0"/>
            </a:br>
            <a:r>
              <a:rPr lang="nl-NL" sz="2205" i="1" dirty="0"/>
              <a:t>Vrijhandelsakkoord</a:t>
            </a:r>
          </a:p>
        </p:txBody>
      </p:sp>
      <p:sp>
        <p:nvSpPr>
          <p:cNvPr id="5" name="Rechthoek: afgeronde hoeken 4"/>
          <p:cNvSpPr/>
          <p:nvPr/>
        </p:nvSpPr>
        <p:spPr>
          <a:xfrm>
            <a:off x="815231" y="2209104"/>
            <a:ext cx="3829573" cy="2154095"/>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88">
              <a:solidFill>
                <a:srgbClr val="002060"/>
              </a:solidFill>
            </a:endParaRPr>
          </a:p>
        </p:txBody>
      </p:sp>
      <p:sp>
        <p:nvSpPr>
          <p:cNvPr id="6" name="Rechthoek: afgeronde hoeken 5"/>
          <p:cNvSpPr/>
          <p:nvPr/>
        </p:nvSpPr>
        <p:spPr>
          <a:xfrm>
            <a:off x="9017120" y="2180332"/>
            <a:ext cx="3829573" cy="2182867"/>
          </a:xfrm>
          <a:prstGeom prst="roundRect">
            <a:avLst/>
          </a:prstGeom>
          <a:noFill/>
          <a:ln w="38100">
            <a:solidFill>
              <a:srgbClr val="00206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nl-NL" sz="1488">
              <a:solidFill>
                <a:srgbClr val="002060"/>
              </a:solidFill>
            </a:endParaRPr>
          </a:p>
        </p:txBody>
      </p:sp>
      <p:cxnSp>
        <p:nvCxnSpPr>
          <p:cNvPr id="8" name="Rechte verbindingslijn met pijl 7"/>
          <p:cNvCxnSpPr>
            <a:cxnSpLocks/>
          </p:cNvCxnSpPr>
          <p:nvPr/>
        </p:nvCxnSpPr>
        <p:spPr>
          <a:xfrm>
            <a:off x="4847679" y="3241458"/>
            <a:ext cx="4032448" cy="0"/>
          </a:xfrm>
          <a:prstGeom prst="straightConnector1">
            <a:avLst/>
          </a:prstGeom>
          <a:ln w="57150">
            <a:solidFill>
              <a:srgbClr val="002060"/>
            </a:solidFill>
            <a:headEnd type="triangle" w="med" len="med"/>
            <a:tailEnd type="triangle" w="med" len="med"/>
          </a:ln>
        </p:spPr>
        <p:style>
          <a:lnRef idx="1">
            <a:schemeClr val="accent1"/>
          </a:lnRef>
          <a:fillRef idx="0">
            <a:schemeClr val="accent1"/>
          </a:fillRef>
          <a:effectRef idx="0">
            <a:schemeClr val="accent1"/>
          </a:effectRef>
          <a:fontRef idx="minor">
            <a:schemeClr val="tx1"/>
          </a:fontRef>
        </p:style>
      </p:cxnSp>
      <p:pic>
        <p:nvPicPr>
          <p:cNvPr id="1028" name="Picture 4" descr="Afbeeldingsresultaat voor UK fla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0464303" y="3212232"/>
            <a:ext cx="1552192" cy="776096"/>
          </a:xfrm>
          <a:prstGeom prst="rect">
            <a:avLst/>
          </a:prstGeom>
          <a:noFill/>
          <a:extLst>
            <a:ext uri="{909E8E84-426E-40DD-AFC4-6F175D3DCCD1}">
              <a14:hiddenFill xmlns:a14="http://schemas.microsoft.com/office/drawing/2010/main" xmlns="">
                <a:solidFill>
                  <a:srgbClr val="FFFFFF"/>
                </a:solidFill>
              </a14:hiddenFill>
            </a:ext>
          </a:extLst>
        </p:spPr>
      </p:pic>
      <p:pic>
        <p:nvPicPr>
          <p:cNvPr id="1030" name="Picture 6" descr="Afbeeldingsresultaat voor EU fla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2027702" y="3406590"/>
            <a:ext cx="1190632" cy="794122"/>
          </a:xfrm>
          <a:prstGeom prst="rect">
            <a:avLst/>
          </a:prstGeom>
          <a:noFill/>
          <a:extLst>
            <a:ext uri="{909E8E84-426E-40DD-AFC4-6F175D3DCCD1}">
              <a14:hiddenFill xmlns:a14="http://schemas.microsoft.com/office/drawing/2010/main" xmlns="">
                <a:solidFill>
                  <a:srgbClr val="FFFFFF"/>
                </a:solidFill>
              </a14:hiddenFill>
            </a:ext>
          </a:extLst>
        </p:spPr>
      </p:pic>
      <p:sp>
        <p:nvSpPr>
          <p:cNvPr id="10" name="Tekstvak 9"/>
          <p:cNvSpPr txBox="1"/>
          <p:nvPr/>
        </p:nvSpPr>
        <p:spPr>
          <a:xfrm>
            <a:off x="2093127" y="5106364"/>
            <a:ext cx="9595312" cy="1228413"/>
          </a:xfrm>
          <a:prstGeom prst="rect">
            <a:avLst/>
          </a:prstGeom>
          <a:solidFill>
            <a:srgbClr val="C00000"/>
          </a:solidFill>
          <a:ln w="6350">
            <a:solidFill>
              <a:schemeClr val="tx1"/>
            </a:solidFill>
          </a:ln>
        </p:spPr>
        <p:txBody>
          <a:bodyPr wrap="square" rtlCol="0">
            <a:spAutoFit/>
          </a:bodyPr>
          <a:lstStyle/>
          <a:p>
            <a:pPr algn="ctr"/>
            <a:r>
              <a:rPr lang="nl-NL" sz="2646" b="1" dirty="0">
                <a:solidFill>
                  <a:schemeClr val="bg1"/>
                </a:solidFill>
              </a:rPr>
              <a:t>N.B.: harde inzet van de Britse visserijsector is om handelsbesprekingen juist los te koppelen van visserijbesprekingen</a:t>
            </a:r>
          </a:p>
        </p:txBody>
      </p:sp>
      <p:sp>
        <p:nvSpPr>
          <p:cNvPr id="11" name="Tekstvak 10">
            <a:extLst>
              <a:ext uri="{FF2B5EF4-FFF2-40B4-BE49-F238E27FC236}">
                <a16:creationId xmlns:a16="http://schemas.microsoft.com/office/drawing/2014/main" xmlns="" id="{9DF41809-0962-4438-B065-8F47EB864985}"/>
              </a:ext>
            </a:extLst>
          </p:cNvPr>
          <p:cNvSpPr txBox="1"/>
          <p:nvPr/>
        </p:nvSpPr>
        <p:spPr>
          <a:xfrm>
            <a:off x="4953140" y="2680120"/>
            <a:ext cx="3875285" cy="378565"/>
          </a:xfrm>
          <a:prstGeom prst="rect">
            <a:avLst/>
          </a:prstGeom>
          <a:noFill/>
        </p:spPr>
        <p:txBody>
          <a:bodyPr wrap="square" rtlCol="0">
            <a:spAutoFit/>
          </a:bodyPr>
          <a:lstStyle/>
          <a:p>
            <a:pPr algn="ctr"/>
            <a:r>
              <a:rPr lang="nl-NL" sz="2000" b="1" dirty="0"/>
              <a:t>Rechtstreekse koppeling </a:t>
            </a:r>
          </a:p>
        </p:txBody>
      </p:sp>
      <p:sp>
        <p:nvSpPr>
          <p:cNvPr id="13" name="Tekstvak 12">
            <a:extLst>
              <a:ext uri="{FF2B5EF4-FFF2-40B4-BE49-F238E27FC236}">
                <a16:creationId xmlns:a16="http://schemas.microsoft.com/office/drawing/2014/main" xmlns="" id="{00163D35-8350-4B8D-9177-13C78530F02C}"/>
              </a:ext>
            </a:extLst>
          </p:cNvPr>
          <p:cNvSpPr txBox="1"/>
          <p:nvPr/>
        </p:nvSpPr>
        <p:spPr>
          <a:xfrm>
            <a:off x="5004842" y="3393877"/>
            <a:ext cx="3875285" cy="378565"/>
          </a:xfrm>
          <a:prstGeom prst="rect">
            <a:avLst/>
          </a:prstGeom>
          <a:noFill/>
        </p:spPr>
        <p:txBody>
          <a:bodyPr wrap="square" rtlCol="0">
            <a:spAutoFit/>
          </a:bodyPr>
          <a:lstStyle/>
          <a:p>
            <a:pPr algn="ctr"/>
            <a:r>
              <a:rPr lang="nl-NL" sz="2000" b="1" dirty="0"/>
              <a:t>bij de onderhandelingen</a:t>
            </a:r>
          </a:p>
        </p:txBody>
      </p:sp>
    </p:spTree>
    <p:extLst>
      <p:ext uri="{BB962C8B-B14F-4D97-AF65-F5344CB8AC3E}">
        <p14:creationId xmlns:p14="http://schemas.microsoft.com/office/powerpoint/2010/main" xmlns="" val="1456434510"/>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xmlns="" id="{963FB660-B59D-4658-9504-E6A8A569A0C0}"/>
              </a:ext>
            </a:extLst>
          </p:cNvPr>
          <p:cNvSpPr>
            <a:spLocks noGrp="1"/>
          </p:cNvSpPr>
          <p:nvPr>
            <p:ph type="body" sz="quarter" idx="10"/>
          </p:nvPr>
        </p:nvSpPr>
        <p:spPr>
          <a:xfrm>
            <a:off x="275340" y="1475642"/>
            <a:ext cx="12889094" cy="4968422"/>
          </a:xfrm>
        </p:spPr>
        <p:txBody>
          <a:bodyPr/>
          <a:lstStyle/>
          <a:p>
            <a:pPr marL="514353" indent="-514353">
              <a:buFont typeface="+mj-lt"/>
              <a:buAutoNum type="arabicPeriod"/>
            </a:pPr>
            <a:r>
              <a:rPr lang="en-US" dirty="0"/>
              <a:t>Visserij </a:t>
            </a:r>
            <a:r>
              <a:rPr lang="en-US" dirty="0" err="1"/>
              <a:t>moet</a:t>
            </a:r>
            <a:r>
              <a:rPr lang="en-US" dirty="0"/>
              <a:t> </a:t>
            </a:r>
            <a:r>
              <a:rPr lang="en-US" dirty="0" err="1"/>
              <a:t>prioriteit</a:t>
            </a:r>
            <a:r>
              <a:rPr lang="en-US" dirty="0"/>
              <a:t> </a:t>
            </a:r>
            <a:r>
              <a:rPr lang="en-US" dirty="0" err="1"/>
              <a:t>zijn</a:t>
            </a:r>
            <a:r>
              <a:rPr lang="en-US" dirty="0"/>
              <a:t> in Brexit dossier want </a:t>
            </a:r>
            <a:r>
              <a:rPr lang="en-US" dirty="0" err="1"/>
              <a:t>zeer</a:t>
            </a:r>
            <a:r>
              <a:rPr lang="en-US" dirty="0"/>
              <a:t> </a:t>
            </a:r>
            <a:r>
              <a:rPr lang="en-US" dirty="0" err="1"/>
              <a:t>kwetsbaar</a:t>
            </a:r>
            <a:r>
              <a:rPr lang="en-US" dirty="0"/>
              <a:t/>
            </a:r>
            <a:br>
              <a:rPr lang="en-US" dirty="0"/>
            </a:br>
            <a:endParaRPr lang="en-US" dirty="0"/>
          </a:p>
          <a:p>
            <a:pPr marL="514353" indent="-514353">
              <a:buFont typeface="+mj-lt"/>
              <a:buAutoNum type="arabicPeriod"/>
            </a:pPr>
            <a:r>
              <a:rPr lang="en-US" dirty="0" err="1"/>
              <a:t>Blijvende</a:t>
            </a:r>
            <a:r>
              <a:rPr lang="en-US" dirty="0"/>
              <a:t> </a:t>
            </a:r>
            <a:r>
              <a:rPr lang="en-US" dirty="0" err="1"/>
              <a:t>wederzijdse</a:t>
            </a:r>
            <a:r>
              <a:rPr lang="en-US" dirty="0"/>
              <a:t> </a:t>
            </a:r>
            <a:r>
              <a:rPr lang="en-US" dirty="0" err="1"/>
              <a:t>toegang</a:t>
            </a:r>
            <a:r>
              <a:rPr lang="en-US" dirty="0"/>
              <a:t> tot </a:t>
            </a:r>
            <a:r>
              <a:rPr lang="en-US" dirty="0" err="1"/>
              <a:t>elkaars</a:t>
            </a:r>
            <a:r>
              <a:rPr lang="en-US" dirty="0"/>
              <a:t> </a:t>
            </a:r>
            <a:r>
              <a:rPr lang="en-US" dirty="0" err="1"/>
              <a:t>wateren</a:t>
            </a:r>
            <a:r>
              <a:rPr lang="en-US" dirty="0"/>
              <a:t/>
            </a:r>
            <a:br>
              <a:rPr lang="en-US" dirty="0"/>
            </a:br>
            <a:endParaRPr lang="en-US" dirty="0"/>
          </a:p>
          <a:p>
            <a:pPr marL="514353" indent="-514353">
              <a:buFont typeface="+mj-lt"/>
              <a:buAutoNum type="arabicPeriod"/>
            </a:pPr>
            <a:r>
              <a:rPr lang="en-US" dirty="0" err="1"/>
              <a:t>Geen</a:t>
            </a:r>
            <a:r>
              <a:rPr lang="en-US" dirty="0"/>
              <a:t> </a:t>
            </a:r>
            <a:r>
              <a:rPr lang="en-US" dirty="0" err="1"/>
              <a:t>wijziging</a:t>
            </a:r>
            <a:r>
              <a:rPr lang="en-US" dirty="0"/>
              <a:t> in de </a:t>
            </a:r>
            <a:r>
              <a:rPr lang="en-US" dirty="0" err="1"/>
              <a:t>verdeling</a:t>
            </a:r>
            <a:r>
              <a:rPr lang="en-US" dirty="0"/>
              <a:t> van de </a:t>
            </a:r>
            <a:r>
              <a:rPr lang="en-US" dirty="0" err="1"/>
              <a:t>vangstquota</a:t>
            </a:r>
            <a:r>
              <a:rPr lang="en-US" dirty="0"/>
              <a:t> </a:t>
            </a:r>
            <a:r>
              <a:rPr lang="en-US" dirty="0" err="1"/>
              <a:t>tussen</a:t>
            </a:r>
            <a:r>
              <a:rPr lang="en-US" dirty="0"/>
              <a:t> VK en de EU</a:t>
            </a:r>
            <a:br>
              <a:rPr lang="en-US" dirty="0"/>
            </a:br>
            <a:endParaRPr lang="en-US" dirty="0"/>
          </a:p>
          <a:p>
            <a:pPr marL="514353" indent="-514353">
              <a:buFont typeface="+mj-lt"/>
              <a:buAutoNum type="arabicPeriod"/>
            </a:pPr>
            <a:r>
              <a:rPr lang="en-US" dirty="0" err="1"/>
              <a:t>Intensieve</a:t>
            </a:r>
            <a:r>
              <a:rPr lang="en-US" dirty="0"/>
              <a:t> </a:t>
            </a:r>
            <a:r>
              <a:rPr lang="en-US" dirty="0" err="1"/>
              <a:t>samenwerking</a:t>
            </a:r>
            <a:r>
              <a:rPr lang="en-US" dirty="0"/>
              <a:t> </a:t>
            </a:r>
            <a:r>
              <a:rPr lang="en-US" dirty="0" err="1"/>
              <a:t>bij</a:t>
            </a:r>
            <a:r>
              <a:rPr lang="en-US" dirty="0"/>
              <a:t> </a:t>
            </a:r>
            <a:r>
              <a:rPr lang="en-US" dirty="0" err="1"/>
              <a:t>goed</a:t>
            </a:r>
            <a:r>
              <a:rPr lang="en-US" dirty="0"/>
              <a:t> </a:t>
            </a:r>
            <a:r>
              <a:rPr lang="en-US" dirty="0" err="1"/>
              <a:t>beheer</a:t>
            </a:r>
            <a:r>
              <a:rPr lang="en-US" dirty="0"/>
              <a:t> </a:t>
            </a:r>
            <a:r>
              <a:rPr lang="en-US" dirty="0" err="1"/>
              <a:t>gezamenlijke</a:t>
            </a:r>
            <a:r>
              <a:rPr lang="en-US" dirty="0"/>
              <a:t> </a:t>
            </a:r>
            <a:r>
              <a:rPr lang="en-US" dirty="0" err="1"/>
              <a:t>visbestanden</a:t>
            </a:r>
            <a:r>
              <a:rPr lang="en-US" dirty="0"/>
              <a:t/>
            </a:r>
            <a:br>
              <a:rPr lang="en-US" dirty="0"/>
            </a:br>
            <a:endParaRPr lang="en-US" dirty="0"/>
          </a:p>
          <a:p>
            <a:pPr marL="514353" indent="-514353">
              <a:buFont typeface="+mj-lt"/>
              <a:buAutoNum type="arabicPeriod"/>
            </a:pPr>
            <a:r>
              <a:rPr lang="en-US" dirty="0" err="1"/>
              <a:t>Koppeling</a:t>
            </a:r>
            <a:r>
              <a:rPr lang="en-US" dirty="0"/>
              <a:t> van </a:t>
            </a:r>
            <a:r>
              <a:rPr lang="en-US" dirty="0" err="1"/>
              <a:t>visserij</a:t>
            </a:r>
            <a:r>
              <a:rPr lang="en-US" dirty="0"/>
              <a:t> </a:t>
            </a:r>
            <a:r>
              <a:rPr lang="en-US" dirty="0" err="1"/>
              <a:t>aan</a:t>
            </a:r>
            <a:r>
              <a:rPr lang="en-US" dirty="0"/>
              <a:t> </a:t>
            </a:r>
            <a:r>
              <a:rPr lang="en-US" dirty="0" err="1"/>
              <a:t>onderhandelingen</a:t>
            </a:r>
            <a:r>
              <a:rPr lang="en-US" dirty="0"/>
              <a:t> over het (</a:t>
            </a:r>
            <a:r>
              <a:rPr lang="en-US" dirty="0" err="1"/>
              <a:t>brede</a:t>
            </a:r>
            <a:r>
              <a:rPr lang="en-US" dirty="0"/>
              <a:t>) </a:t>
            </a:r>
            <a:r>
              <a:rPr lang="en-US" dirty="0" err="1"/>
              <a:t>vrijhandelsakkoord</a:t>
            </a:r>
            <a:endParaRPr lang="en-US" dirty="0"/>
          </a:p>
          <a:p>
            <a:endParaRPr lang="es-ES" dirty="0"/>
          </a:p>
        </p:txBody>
      </p:sp>
      <p:sp>
        <p:nvSpPr>
          <p:cNvPr id="2" name="Titel 1">
            <a:extLst>
              <a:ext uri="{FF2B5EF4-FFF2-40B4-BE49-F238E27FC236}">
                <a16:creationId xmlns:a16="http://schemas.microsoft.com/office/drawing/2014/main" xmlns="" id="{EAD8E44C-3E26-4446-8788-09FF1330C842}"/>
              </a:ext>
            </a:extLst>
          </p:cNvPr>
          <p:cNvSpPr>
            <a:spLocks noGrp="1"/>
          </p:cNvSpPr>
          <p:nvPr>
            <p:ph type="title"/>
          </p:nvPr>
        </p:nvSpPr>
        <p:spPr/>
        <p:txBody>
          <a:bodyPr/>
          <a:lstStyle/>
          <a:p>
            <a:r>
              <a:rPr lang="en-US" dirty="0" err="1">
                <a:solidFill>
                  <a:srgbClr val="C00000"/>
                </a:solidFill>
              </a:rPr>
              <a:t>Kernboodschappen</a:t>
            </a:r>
            <a:r>
              <a:rPr lang="en-US" dirty="0">
                <a:solidFill>
                  <a:srgbClr val="C00000"/>
                </a:solidFill>
              </a:rPr>
              <a:t> op </a:t>
            </a:r>
            <a:r>
              <a:rPr lang="en-US" dirty="0" err="1">
                <a:solidFill>
                  <a:srgbClr val="C00000"/>
                </a:solidFill>
              </a:rPr>
              <a:t>een</a:t>
            </a:r>
            <a:r>
              <a:rPr lang="en-US" dirty="0">
                <a:solidFill>
                  <a:srgbClr val="C00000"/>
                </a:solidFill>
              </a:rPr>
              <a:t> </a:t>
            </a:r>
            <a:r>
              <a:rPr lang="en-US" dirty="0" err="1">
                <a:solidFill>
                  <a:srgbClr val="C00000"/>
                </a:solidFill>
              </a:rPr>
              <a:t>rij</a:t>
            </a:r>
            <a:endParaRPr lang="es-ES" dirty="0">
              <a:solidFill>
                <a:srgbClr val="C00000"/>
              </a:solidFill>
            </a:endParaRPr>
          </a:p>
        </p:txBody>
      </p:sp>
    </p:spTree>
    <p:extLst>
      <p:ext uri="{BB962C8B-B14F-4D97-AF65-F5344CB8AC3E}">
        <p14:creationId xmlns:p14="http://schemas.microsoft.com/office/powerpoint/2010/main" xmlns="" val="3972167394"/>
      </p:ext>
    </p:extLst>
  </p:cSld>
  <p:clrMapOvr>
    <a:masterClrMapping/>
  </p:clrMapOvr>
  <p:transition>
    <p:split orient="vert"/>
  </p:transition>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xmlns="" id="{631918EA-33AF-4E16-B04E-283BFFE6FC7D}"/>
              </a:ext>
            </a:extLst>
          </p:cNvPr>
          <p:cNvSpPr>
            <a:spLocks noGrp="1"/>
          </p:cNvSpPr>
          <p:nvPr>
            <p:ph type="body" sz="quarter" idx="10"/>
          </p:nvPr>
        </p:nvSpPr>
        <p:spPr/>
        <p:txBody>
          <a:bodyPr/>
          <a:lstStyle/>
          <a:p>
            <a:r>
              <a:rPr lang="nl-NL" dirty="0">
                <a:solidFill>
                  <a:srgbClr val="002060"/>
                </a:solidFill>
              </a:rPr>
              <a:t>Visserij staat goed op de kaart</a:t>
            </a:r>
          </a:p>
          <a:p>
            <a:r>
              <a:rPr lang="nl-NL" dirty="0">
                <a:solidFill>
                  <a:srgbClr val="002060"/>
                </a:solidFill>
              </a:rPr>
              <a:t>Uitstekende samenwerking met lidstaten en met Michel </a:t>
            </a:r>
            <a:r>
              <a:rPr lang="nl-NL" dirty="0" err="1">
                <a:solidFill>
                  <a:srgbClr val="002060"/>
                </a:solidFill>
              </a:rPr>
              <a:t>Barnier</a:t>
            </a:r>
            <a:endParaRPr lang="nl-NL" dirty="0">
              <a:solidFill>
                <a:srgbClr val="002060"/>
              </a:solidFill>
            </a:endParaRPr>
          </a:p>
          <a:p>
            <a:r>
              <a:rPr lang="en-IE" sz="3200" dirty="0" err="1">
                <a:solidFill>
                  <a:srgbClr val="002060"/>
                </a:solidFill>
                <a:cs typeface="Arial" panose="020B0604020202020204" pitchFamily="34" charset="0"/>
              </a:rPr>
              <a:t>Mandaat</a:t>
            </a:r>
            <a:r>
              <a:rPr lang="en-IE" sz="3200" dirty="0">
                <a:solidFill>
                  <a:srgbClr val="002060"/>
                </a:solidFill>
                <a:cs typeface="Arial" panose="020B0604020202020204" pitchFamily="34" charset="0"/>
              </a:rPr>
              <a:t> </a:t>
            </a:r>
            <a:r>
              <a:rPr lang="en-IE" sz="3200" dirty="0" err="1">
                <a:solidFill>
                  <a:srgbClr val="002060"/>
                </a:solidFill>
                <a:cs typeface="Arial" panose="020B0604020202020204" pitchFamily="34" charset="0"/>
              </a:rPr>
              <a:t>Europese</a:t>
            </a:r>
            <a:r>
              <a:rPr lang="en-IE" sz="3200" dirty="0">
                <a:solidFill>
                  <a:srgbClr val="002060"/>
                </a:solidFill>
                <a:cs typeface="Arial" panose="020B0604020202020204" pitchFamily="34" charset="0"/>
              </a:rPr>
              <a:t> </a:t>
            </a:r>
            <a:r>
              <a:rPr lang="en-IE" sz="3200" dirty="0" err="1">
                <a:solidFill>
                  <a:srgbClr val="002060"/>
                </a:solidFill>
                <a:cs typeface="Arial" panose="020B0604020202020204" pitchFamily="34" charset="0"/>
              </a:rPr>
              <a:t>Raad</a:t>
            </a:r>
            <a:r>
              <a:rPr lang="en-IE" sz="3200" dirty="0">
                <a:solidFill>
                  <a:srgbClr val="002060"/>
                </a:solidFill>
                <a:cs typeface="Arial" panose="020B0604020202020204" pitchFamily="34" charset="0"/>
              </a:rPr>
              <a:t> </a:t>
            </a:r>
            <a:r>
              <a:rPr lang="en-IE" sz="3200" dirty="0" err="1">
                <a:solidFill>
                  <a:srgbClr val="002060"/>
                </a:solidFill>
                <a:cs typeface="Arial" panose="020B0604020202020204" pitchFamily="34" charset="0"/>
              </a:rPr>
              <a:t>aan</a:t>
            </a:r>
            <a:r>
              <a:rPr lang="en-IE" sz="3200" dirty="0">
                <a:solidFill>
                  <a:srgbClr val="002060"/>
                </a:solidFill>
                <a:cs typeface="Arial" panose="020B0604020202020204" pitchFamily="34" charset="0"/>
              </a:rPr>
              <a:t> </a:t>
            </a:r>
            <a:r>
              <a:rPr lang="en-IE" sz="3200" dirty="0" err="1">
                <a:solidFill>
                  <a:srgbClr val="002060"/>
                </a:solidFill>
                <a:cs typeface="Arial" panose="020B0604020202020204" pitchFamily="34" charset="0"/>
              </a:rPr>
              <a:t>Barnier</a:t>
            </a:r>
            <a:r>
              <a:rPr lang="en-IE" sz="3200" dirty="0">
                <a:solidFill>
                  <a:srgbClr val="002060"/>
                </a:solidFill>
                <a:cs typeface="Arial" panose="020B0604020202020204" pitchFamily="34" charset="0"/>
              </a:rPr>
              <a:t> (maart 2018):</a:t>
            </a:r>
            <a:br>
              <a:rPr lang="en-IE" sz="3200" dirty="0">
                <a:solidFill>
                  <a:srgbClr val="002060"/>
                </a:solidFill>
                <a:cs typeface="Arial" panose="020B0604020202020204" pitchFamily="34" charset="0"/>
              </a:rPr>
            </a:br>
            <a:r>
              <a:rPr lang="en-IE" sz="3200" dirty="0">
                <a:solidFill>
                  <a:srgbClr val="002060"/>
                </a:solidFill>
                <a:cs typeface="Arial" panose="020B0604020202020204" pitchFamily="34" charset="0"/>
              </a:rPr>
              <a:t/>
            </a:r>
            <a:br>
              <a:rPr lang="en-IE" sz="3200" dirty="0">
                <a:solidFill>
                  <a:srgbClr val="002060"/>
                </a:solidFill>
                <a:cs typeface="Arial" panose="020B0604020202020204" pitchFamily="34" charset="0"/>
              </a:rPr>
            </a:br>
            <a:r>
              <a:rPr lang="en-IE" sz="3200" dirty="0">
                <a:solidFill>
                  <a:srgbClr val="002060"/>
                </a:solidFill>
                <a:cs typeface="Arial" panose="020B0604020202020204" pitchFamily="34" charset="0"/>
              </a:rPr>
              <a:t>	“</a:t>
            </a:r>
            <a:r>
              <a:rPr lang="en-IE" sz="3200" i="1" dirty="0">
                <a:solidFill>
                  <a:srgbClr val="002060"/>
                </a:solidFill>
                <a:cs typeface="Arial" panose="020B0604020202020204" pitchFamily="34" charset="0"/>
              </a:rPr>
              <a:t>In the overall context of the Free Trade Agreement, existing 	reciprocal access to fishing waters and resources should be 	maintained.”</a:t>
            </a:r>
          </a:p>
          <a:p>
            <a:endParaRPr lang="nl-NL" dirty="0">
              <a:solidFill>
                <a:srgbClr val="002060"/>
              </a:solidFill>
            </a:endParaRPr>
          </a:p>
          <a:p>
            <a:pPr marL="0" indent="0">
              <a:buNone/>
            </a:pPr>
            <a:endParaRPr lang="nl-NL" dirty="0"/>
          </a:p>
        </p:txBody>
      </p:sp>
      <p:sp>
        <p:nvSpPr>
          <p:cNvPr id="3" name="Titel 2">
            <a:extLst>
              <a:ext uri="{FF2B5EF4-FFF2-40B4-BE49-F238E27FC236}">
                <a16:creationId xmlns:a16="http://schemas.microsoft.com/office/drawing/2014/main" xmlns="" id="{3B4D76C3-2D5F-4502-90DF-767C69E45582}"/>
              </a:ext>
            </a:extLst>
          </p:cNvPr>
          <p:cNvSpPr>
            <a:spLocks noGrp="1"/>
          </p:cNvSpPr>
          <p:nvPr>
            <p:ph type="title"/>
          </p:nvPr>
        </p:nvSpPr>
        <p:spPr/>
        <p:txBody>
          <a:bodyPr/>
          <a:lstStyle/>
          <a:p>
            <a:r>
              <a:rPr lang="nl-NL" dirty="0">
                <a:solidFill>
                  <a:srgbClr val="C00000"/>
                </a:solidFill>
              </a:rPr>
              <a:t>Stand van zaken?</a:t>
            </a:r>
            <a:endParaRPr lang="es-ES" dirty="0">
              <a:solidFill>
                <a:srgbClr val="C00000"/>
              </a:solidFill>
            </a:endParaRPr>
          </a:p>
        </p:txBody>
      </p:sp>
    </p:spTree>
    <p:extLst>
      <p:ext uri="{BB962C8B-B14F-4D97-AF65-F5344CB8AC3E}">
        <p14:creationId xmlns:p14="http://schemas.microsoft.com/office/powerpoint/2010/main" xmlns="" val="4226486182"/>
      </p:ext>
    </p:extLst>
  </p:cSld>
  <p:clrMapOvr>
    <a:masterClrMapping/>
  </p:clrMapOvr>
  <p:transition>
    <p:split orient="vert"/>
  </p:transition>
</p:sld>
</file>

<file path=ppt/slides/slide5.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20484" name="Rectangle 4"/>
          <p:cNvSpPr>
            <a:spLocks noGrp="1"/>
          </p:cNvSpPr>
          <p:nvPr>
            <p:ph type="title"/>
          </p:nvPr>
        </p:nvSpPr>
        <p:spPr>
          <a:xfrm>
            <a:off x="959702" y="8"/>
            <a:ext cx="11520373" cy="1115534"/>
          </a:xfrm>
        </p:spPr>
        <p:txBody>
          <a:bodyPr/>
          <a:lstStyle/>
          <a:p>
            <a:pPr algn="ctr"/>
            <a:r>
              <a:rPr lang="nl-NL" dirty="0">
                <a:solidFill>
                  <a:srgbClr val="C00000"/>
                </a:solidFill>
              </a:rPr>
              <a:t>Twee ‘pelagische’ organisaties</a:t>
            </a:r>
          </a:p>
        </p:txBody>
      </p:sp>
      <p:sp>
        <p:nvSpPr>
          <p:cNvPr id="4" name="Text Placeholder 3">
            <a:extLst>
              <a:ext uri="{FF2B5EF4-FFF2-40B4-BE49-F238E27FC236}">
                <a16:creationId xmlns:a16="http://schemas.microsoft.com/office/drawing/2014/main" xmlns="" id="{CCB024A5-8F04-4440-85DA-FC26E16510A7}"/>
              </a:ext>
            </a:extLst>
          </p:cNvPr>
          <p:cNvSpPr>
            <a:spLocks noGrp="1"/>
          </p:cNvSpPr>
          <p:nvPr>
            <p:ph type="body" sz="quarter" idx="11"/>
          </p:nvPr>
        </p:nvSpPr>
        <p:spPr>
          <a:xfrm>
            <a:off x="958778" y="2987747"/>
            <a:ext cx="5041030" cy="3744417"/>
          </a:xfrm>
        </p:spPr>
        <p:txBody>
          <a:bodyPr/>
          <a:lstStyle/>
          <a:p>
            <a:r>
              <a:rPr lang="en-US" sz="2400" dirty="0" err="1"/>
              <a:t>Opgericht</a:t>
            </a:r>
            <a:r>
              <a:rPr lang="en-US" sz="2400" dirty="0"/>
              <a:t> in  1914</a:t>
            </a:r>
          </a:p>
          <a:p>
            <a:r>
              <a:rPr lang="en-US" sz="2400" dirty="0"/>
              <a:t>Van </a:t>
            </a:r>
            <a:r>
              <a:rPr lang="en-US" sz="2400" dirty="0" err="1"/>
              <a:t>oorsprong</a:t>
            </a:r>
            <a:r>
              <a:rPr lang="en-US" sz="2400" dirty="0"/>
              <a:t> </a:t>
            </a:r>
            <a:r>
              <a:rPr lang="en-US" sz="2400" dirty="0" err="1"/>
              <a:t>vereniging</a:t>
            </a:r>
            <a:r>
              <a:rPr lang="en-US" sz="2400" dirty="0"/>
              <a:t> van </a:t>
            </a:r>
            <a:r>
              <a:rPr lang="en-US" sz="2400" dirty="0" err="1"/>
              <a:t>haringvissers</a:t>
            </a:r>
            <a:endParaRPr lang="en-US" sz="2400" dirty="0"/>
          </a:p>
          <a:p>
            <a:r>
              <a:rPr lang="en-US" sz="2400" dirty="0"/>
              <a:t>Sector </a:t>
            </a:r>
            <a:r>
              <a:rPr lang="en-US" sz="2400" dirty="0" err="1"/>
              <a:t>geconsolideerd</a:t>
            </a:r>
            <a:r>
              <a:rPr lang="en-US" sz="2400" dirty="0"/>
              <a:t> tot 3 </a:t>
            </a:r>
            <a:r>
              <a:rPr lang="en-US" sz="2400" dirty="0" err="1"/>
              <a:t>grote</a:t>
            </a:r>
            <a:r>
              <a:rPr lang="en-US" sz="2400" dirty="0"/>
              <a:t> </a:t>
            </a:r>
            <a:r>
              <a:rPr lang="en-US" sz="2400" dirty="0" err="1"/>
              <a:t>bedrijven</a:t>
            </a:r>
            <a:r>
              <a:rPr lang="en-US" sz="2400" dirty="0"/>
              <a:t> </a:t>
            </a:r>
            <a:r>
              <a:rPr lang="en-US" sz="2400" dirty="0">
                <a:sym typeface="Wingdings" panose="05000000000000000000" pitchFamily="2" charset="2"/>
              </a:rPr>
              <a:t> </a:t>
            </a:r>
            <a:r>
              <a:rPr lang="en-US" sz="2400" dirty="0" err="1"/>
              <a:t>wereldspelers</a:t>
            </a:r>
            <a:endParaRPr lang="en-US" sz="2400" dirty="0"/>
          </a:p>
          <a:p>
            <a:r>
              <a:rPr lang="en-US" sz="2400" dirty="0" err="1"/>
              <a:t>Alleen</a:t>
            </a:r>
            <a:r>
              <a:rPr lang="en-US" sz="2400" dirty="0"/>
              <a:t> </a:t>
            </a:r>
            <a:r>
              <a:rPr lang="en-US" sz="2400" dirty="0" err="1"/>
              <a:t>Nederlandse</a:t>
            </a:r>
            <a:r>
              <a:rPr lang="en-US" sz="2400" dirty="0"/>
              <a:t> </a:t>
            </a:r>
            <a:r>
              <a:rPr lang="en-US" sz="2400" dirty="0" err="1"/>
              <a:t>rederijen</a:t>
            </a:r>
            <a:r>
              <a:rPr lang="en-US" sz="2400" dirty="0"/>
              <a:t> </a:t>
            </a:r>
            <a:r>
              <a:rPr lang="en-US" sz="2400" dirty="0" err="1"/>
              <a:t>zijn</a:t>
            </a:r>
            <a:r>
              <a:rPr lang="en-US" sz="2400" dirty="0"/>
              <a:t> lid</a:t>
            </a:r>
          </a:p>
          <a:p>
            <a:r>
              <a:rPr lang="en-US" sz="2400" dirty="0"/>
              <a:t>In 2018: 8 </a:t>
            </a:r>
            <a:r>
              <a:rPr lang="en-US" sz="2400" dirty="0" err="1"/>
              <a:t>vriestrawlers</a:t>
            </a:r>
            <a:endParaRPr lang="en-US" sz="2400" dirty="0"/>
          </a:p>
        </p:txBody>
      </p:sp>
      <p:sp>
        <p:nvSpPr>
          <p:cNvPr id="5" name="Text Placeholder 4">
            <a:extLst>
              <a:ext uri="{FF2B5EF4-FFF2-40B4-BE49-F238E27FC236}">
                <a16:creationId xmlns:a16="http://schemas.microsoft.com/office/drawing/2014/main" xmlns="" id="{F1E516B0-FA09-4AB9-A193-1ED021EB372F}"/>
              </a:ext>
            </a:extLst>
          </p:cNvPr>
          <p:cNvSpPr>
            <a:spLocks noGrp="1"/>
          </p:cNvSpPr>
          <p:nvPr>
            <p:ph type="body" sz="quarter" idx="12"/>
          </p:nvPr>
        </p:nvSpPr>
        <p:spPr>
          <a:xfrm>
            <a:off x="6575016" y="2987747"/>
            <a:ext cx="5041030" cy="3744417"/>
          </a:xfrm>
        </p:spPr>
        <p:txBody>
          <a:bodyPr/>
          <a:lstStyle/>
          <a:p>
            <a:r>
              <a:rPr lang="en-US" sz="2400" dirty="0" err="1"/>
              <a:t>Opgericht</a:t>
            </a:r>
            <a:r>
              <a:rPr lang="en-US" sz="2400" dirty="0"/>
              <a:t> in 1999</a:t>
            </a:r>
          </a:p>
          <a:p>
            <a:r>
              <a:rPr lang="en-US" sz="2400" dirty="0" err="1"/>
              <a:t>Leden-bedrijven</a:t>
            </a:r>
            <a:r>
              <a:rPr lang="en-US" sz="2400" dirty="0"/>
              <a:t> </a:t>
            </a:r>
            <a:r>
              <a:rPr lang="en-US" sz="2400" dirty="0" err="1"/>
              <a:t>uit</a:t>
            </a:r>
            <a:r>
              <a:rPr lang="en-US" sz="2400" dirty="0"/>
              <a:t> Nederland, </a:t>
            </a:r>
            <a:r>
              <a:rPr lang="en-US" sz="2400" dirty="0" err="1"/>
              <a:t>Duitsland</a:t>
            </a:r>
            <a:r>
              <a:rPr lang="en-US" sz="2400" dirty="0"/>
              <a:t>, het VK, </a:t>
            </a:r>
            <a:r>
              <a:rPr lang="en-US" sz="2400" dirty="0" err="1"/>
              <a:t>Frankrijk</a:t>
            </a:r>
            <a:r>
              <a:rPr lang="en-US" sz="2400" dirty="0"/>
              <a:t>, </a:t>
            </a:r>
            <a:r>
              <a:rPr lang="en-US" sz="2400" dirty="0" err="1"/>
              <a:t>Litouwen</a:t>
            </a:r>
            <a:r>
              <a:rPr lang="en-US" sz="2400" dirty="0"/>
              <a:t> </a:t>
            </a:r>
            <a:r>
              <a:rPr lang="en-US" sz="2400" dirty="0" err="1"/>
              <a:t>en</a:t>
            </a:r>
            <a:r>
              <a:rPr lang="en-US" sz="2400" dirty="0"/>
              <a:t> </a:t>
            </a:r>
            <a:r>
              <a:rPr lang="en-US" sz="2400" dirty="0" err="1"/>
              <a:t>Polen</a:t>
            </a:r>
            <a:r>
              <a:rPr lang="en-US" sz="2400" dirty="0"/>
              <a:t>. </a:t>
            </a:r>
          </a:p>
          <a:p>
            <a:r>
              <a:rPr lang="en-US" sz="2400" dirty="0" err="1"/>
              <a:t>Allemaal</a:t>
            </a:r>
            <a:r>
              <a:rPr lang="en-US" sz="2400" dirty="0"/>
              <a:t> </a:t>
            </a:r>
            <a:r>
              <a:rPr lang="en-US" sz="2400" dirty="0" err="1"/>
              <a:t>dochterbedrijven</a:t>
            </a:r>
            <a:r>
              <a:rPr lang="en-US" sz="2400" dirty="0"/>
              <a:t> van de 3 </a:t>
            </a:r>
            <a:r>
              <a:rPr lang="en-US" sz="2400" dirty="0" err="1"/>
              <a:t>Nederlandse</a:t>
            </a:r>
            <a:r>
              <a:rPr lang="en-US" sz="2400" dirty="0"/>
              <a:t> </a:t>
            </a:r>
            <a:r>
              <a:rPr lang="en-US" sz="2400" dirty="0" err="1"/>
              <a:t>bedrijven</a:t>
            </a:r>
            <a:r>
              <a:rPr lang="en-US" sz="2400" dirty="0"/>
              <a:t> </a:t>
            </a:r>
          </a:p>
          <a:p>
            <a:r>
              <a:rPr lang="en-US" sz="2400" dirty="0"/>
              <a:t>In 2018: 19 schepen</a:t>
            </a:r>
          </a:p>
          <a:p>
            <a:endParaRPr lang="en-US" sz="2400" dirty="0"/>
          </a:p>
        </p:txBody>
      </p:sp>
      <p:pic>
        <p:nvPicPr>
          <p:cNvPr id="7" name="Picture 6">
            <a:extLst>
              <a:ext uri="{FF2B5EF4-FFF2-40B4-BE49-F238E27FC236}">
                <a16:creationId xmlns:a16="http://schemas.microsoft.com/office/drawing/2014/main" xmlns="" id="{216C5AC6-D1B0-43FE-9025-92AB34BA601A}"/>
              </a:ext>
            </a:extLst>
          </p:cNvPr>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1050427" y="1259557"/>
            <a:ext cx="4229300" cy="1496159"/>
          </a:xfrm>
          <a:prstGeom prst="rect">
            <a:avLst/>
          </a:prstGeom>
        </p:spPr>
      </p:pic>
      <p:pic>
        <p:nvPicPr>
          <p:cNvPr id="9" name="Picture 8">
            <a:extLst>
              <a:ext uri="{FF2B5EF4-FFF2-40B4-BE49-F238E27FC236}">
                <a16:creationId xmlns:a16="http://schemas.microsoft.com/office/drawing/2014/main" xmlns="" id="{08C6843A-C087-462D-99D3-C1DBD1DDC1B4}"/>
              </a:ext>
            </a:extLst>
          </p:cNvPr>
          <p:cNvPicPr>
            <a:picLocks noChangeAspect="1"/>
          </p:cNvPicPr>
          <p:nvPr/>
        </p:nvPicPr>
        <p:blipFill>
          <a:blip r:embed="rId4" cstate="print">
            <a:extLst>
              <a:ext uri="{28A0092B-C50C-407E-A947-70E740481C1C}">
                <a14:useLocalDpi xmlns:a14="http://schemas.microsoft.com/office/drawing/2010/main" xmlns="" val="0"/>
              </a:ext>
            </a:extLst>
          </a:blip>
          <a:stretch>
            <a:fillRect/>
          </a:stretch>
        </p:blipFill>
        <p:spPr>
          <a:xfrm>
            <a:off x="6503863" y="1202551"/>
            <a:ext cx="1440160" cy="1641182"/>
          </a:xfrm>
          <a:prstGeom prst="rect">
            <a:avLst/>
          </a:prstGeom>
        </p:spPr>
      </p:pic>
      <p:cxnSp>
        <p:nvCxnSpPr>
          <p:cNvPr id="11" name="Straight Connector 10">
            <a:extLst>
              <a:ext uri="{FF2B5EF4-FFF2-40B4-BE49-F238E27FC236}">
                <a16:creationId xmlns:a16="http://schemas.microsoft.com/office/drawing/2014/main" xmlns="" id="{1E1D5C04-028F-4320-8FE6-832816FF7CC1}"/>
              </a:ext>
            </a:extLst>
          </p:cNvPr>
          <p:cNvCxnSpPr/>
          <p:nvPr/>
        </p:nvCxnSpPr>
        <p:spPr>
          <a:xfrm>
            <a:off x="814762" y="1196057"/>
            <a:ext cx="11233717" cy="0"/>
          </a:xfrm>
          <a:prstGeom prst="line">
            <a:avLst/>
          </a:prstGeom>
          <a:effectLst/>
        </p:spPr>
        <p:style>
          <a:lnRef idx="2">
            <a:schemeClr val="accent1"/>
          </a:lnRef>
          <a:fillRef idx="0">
            <a:schemeClr val="accent1"/>
          </a:fillRef>
          <a:effectRef idx="1">
            <a:schemeClr val="accent1"/>
          </a:effectRef>
          <a:fontRef idx="minor">
            <a:schemeClr val="tx1"/>
          </a:fontRef>
        </p:style>
      </p:cxnSp>
      <p:cxnSp>
        <p:nvCxnSpPr>
          <p:cNvPr id="16" name="Straight Connector 15">
            <a:extLst>
              <a:ext uri="{FF2B5EF4-FFF2-40B4-BE49-F238E27FC236}">
                <a16:creationId xmlns:a16="http://schemas.microsoft.com/office/drawing/2014/main" xmlns="" id="{DB044613-B729-415A-ABCD-9ADB8E3411B0}"/>
              </a:ext>
            </a:extLst>
          </p:cNvPr>
          <p:cNvCxnSpPr/>
          <p:nvPr/>
        </p:nvCxnSpPr>
        <p:spPr>
          <a:xfrm>
            <a:off x="814762" y="2843733"/>
            <a:ext cx="11233717" cy="0"/>
          </a:xfrm>
          <a:prstGeom prst="line">
            <a:avLst/>
          </a:prstGeom>
          <a:effectLst/>
        </p:spPr>
        <p:style>
          <a:lnRef idx="2">
            <a:schemeClr val="accent1"/>
          </a:lnRef>
          <a:fillRef idx="0">
            <a:schemeClr val="accent1"/>
          </a:fillRef>
          <a:effectRef idx="1">
            <a:schemeClr val="accent1"/>
          </a:effectRef>
          <a:fontRef idx="minor">
            <a:schemeClr val="tx1"/>
          </a:fontRef>
        </p:style>
      </p:cxnSp>
      <p:sp>
        <p:nvSpPr>
          <p:cNvPr id="12" name="Rectangle 11">
            <a:extLst>
              <a:ext uri="{FF2B5EF4-FFF2-40B4-BE49-F238E27FC236}">
                <a16:creationId xmlns:a16="http://schemas.microsoft.com/office/drawing/2014/main" xmlns="" id="{57B46DC6-A660-4DF7-B5F2-68B1276AC0DD}"/>
              </a:ext>
            </a:extLst>
          </p:cNvPr>
          <p:cNvSpPr/>
          <p:nvPr/>
        </p:nvSpPr>
        <p:spPr>
          <a:xfrm>
            <a:off x="8124043" y="1547419"/>
            <a:ext cx="3888432" cy="1008225"/>
          </a:xfrm>
          <a:prstGeom prst="rect">
            <a:avLst/>
          </a:prstGeom>
        </p:spPr>
        <p:txBody>
          <a:bodyPr wrap="square">
            <a:spAutoFit/>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n-US" sz="3200" b="0" i="0" u="none" strike="noStrike" kern="1200" cap="none" spc="0" normalizeH="0" baseline="0" noProof="0" dirty="0">
                <a:ln>
                  <a:noFill/>
                </a:ln>
                <a:solidFill>
                  <a:srgbClr val="0B3365"/>
                </a:solidFill>
                <a:effectLst/>
                <a:uLnTx/>
                <a:uFillTx/>
                <a:latin typeface="Calibri"/>
                <a:ea typeface="+mn-ea"/>
              </a:rPr>
              <a:t>Pelagic Freezer-trawler Association</a:t>
            </a:r>
          </a:p>
        </p:txBody>
      </p:sp>
    </p:spTree>
    <p:extLst>
      <p:ext uri="{BB962C8B-B14F-4D97-AF65-F5344CB8AC3E}">
        <p14:creationId xmlns:p14="http://schemas.microsoft.com/office/powerpoint/2010/main" xmlns="" val="966553365"/>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1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5">
                                            <p:txEl>
                                              <p:pRg st="0" end="0"/>
                                            </p:txEl>
                                          </p:spTgt>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5">
                                            <p:txEl>
                                              <p:pRg st="2" end="2"/>
                                            </p:txEl>
                                          </p:spTgt>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5">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uiExpand="1" build="p"/>
      <p:bldP spid="12"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Afbeelding 4">
            <a:extLst>
              <a:ext uri="{FF2B5EF4-FFF2-40B4-BE49-F238E27FC236}">
                <a16:creationId xmlns:a16="http://schemas.microsoft.com/office/drawing/2014/main" xmlns="" id="{3B5DEF47-F376-4351-8CB3-F8435418CCD6}"/>
              </a:ext>
            </a:extLst>
          </p:cNvPr>
          <p:cNvPicPr>
            <a:picLocks noChangeAspect="1"/>
          </p:cNvPicPr>
          <p:nvPr/>
        </p:nvPicPr>
        <p:blipFill>
          <a:blip r:embed="rId2" cstate="print"/>
          <a:stretch>
            <a:fillRect/>
          </a:stretch>
        </p:blipFill>
        <p:spPr>
          <a:xfrm>
            <a:off x="177" y="99"/>
            <a:ext cx="9863655" cy="7559477"/>
          </a:xfrm>
          <a:prstGeom prst="rect">
            <a:avLst/>
          </a:prstGeom>
        </p:spPr>
      </p:pic>
      <p:sp>
        <p:nvSpPr>
          <p:cNvPr id="10" name="Ovaal 9">
            <a:extLst>
              <a:ext uri="{FF2B5EF4-FFF2-40B4-BE49-F238E27FC236}">
                <a16:creationId xmlns:a16="http://schemas.microsoft.com/office/drawing/2014/main" xmlns="" id="{A30D7FC5-1EA0-4F27-8ACF-FE423EF7DBB5}"/>
              </a:ext>
            </a:extLst>
          </p:cNvPr>
          <p:cNvSpPr/>
          <p:nvPr/>
        </p:nvSpPr>
        <p:spPr>
          <a:xfrm>
            <a:off x="-20904" y="4283879"/>
            <a:ext cx="2808238" cy="864074"/>
          </a:xfrm>
          <a:prstGeom prst="ellipse">
            <a:avLst/>
          </a:prstGeom>
          <a:noFill/>
          <a:ln w="38100">
            <a:solidFill>
              <a:srgbClr val="FF0000"/>
            </a:solidFill>
          </a:ln>
        </p:spPr>
        <p:style>
          <a:lnRef idx="1">
            <a:schemeClr val="accent1"/>
          </a:lnRef>
          <a:fillRef idx="3">
            <a:schemeClr val="accent1"/>
          </a:fillRef>
          <a:effectRef idx="2">
            <a:schemeClr val="accent1"/>
          </a:effectRef>
          <a:fontRef idx="minor">
            <a:schemeClr val="lt1"/>
          </a:fontRef>
        </p:style>
        <p:txBody>
          <a:bodyPr rtlCol="0" anchor="ctr"/>
          <a:lstStyle/>
          <a:p>
            <a:pPr algn="ctr" defTabSz="449266">
              <a:defRPr/>
            </a:pPr>
            <a:endParaRPr lang="es-ES">
              <a:solidFill>
                <a:prstClr val="white"/>
              </a:solidFill>
              <a:latin typeface="Calibri"/>
            </a:endParaRPr>
          </a:p>
        </p:txBody>
      </p:sp>
      <p:sp>
        <p:nvSpPr>
          <p:cNvPr id="11" name="Tekstvak 10">
            <a:extLst>
              <a:ext uri="{FF2B5EF4-FFF2-40B4-BE49-F238E27FC236}">
                <a16:creationId xmlns:a16="http://schemas.microsoft.com/office/drawing/2014/main" xmlns="" id="{35B7C839-772F-424B-82BA-B8521CB10C2D}"/>
              </a:ext>
            </a:extLst>
          </p:cNvPr>
          <p:cNvSpPr txBox="1"/>
          <p:nvPr/>
        </p:nvSpPr>
        <p:spPr>
          <a:xfrm>
            <a:off x="9945978" y="1403637"/>
            <a:ext cx="3512180" cy="3155223"/>
          </a:xfrm>
          <a:prstGeom prst="rect">
            <a:avLst/>
          </a:prstGeom>
          <a:solidFill>
            <a:schemeClr val="accent1">
              <a:lumMod val="20000"/>
              <a:lumOff val="80000"/>
            </a:schemeClr>
          </a:solidFill>
          <a:ln w="28575">
            <a:solidFill>
              <a:srgbClr val="002060"/>
            </a:solidFill>
          </a:ln>
        </p:spPr>
        <p:txBody>
          <a:bodyPr wrap="none" rtlCol="0">
            <a:spAutoFit/>
          </a:bodyPr>
          <a:lstStyle/>
          <a:p>
            <a:pPr algn="ctr" defTabSz="449266">
              <a:defRPr/>
            </a:pPr>
            <a:r>
              <a:rPr lang="es-ES" sz="2800" dirty="0">
                <a:solidFill>
                  <a:srgbClr val="002060"/>
                </a:solidFill>
                <a:latin typeface="Calibri"/>
                <a:cs typeface="+mn-cs"/>
              </a:rPr>
              <a:t>Michel Barnier’s </a:t>
            </a:r>
          </a:p>
          <a:p>
            <a:pPr algn="ctr" defTabSz="449266">
              <a:defRPr/>
            </a:pPr>
            <a:r>
              <a:rPr lang="es-ES" sz="2800" dirty="0">
                <a:solidFill>
                  <a:srgbClr val="002060"/>
                </a:solidFill>
                <a:latin typeface="Calibri"/>
                <a:cs typeface="+mn-cs"/>
              </a:rPr>
              <a:t>proposed framework </a:t>
            </a:r>
          </a:p>
          <a:p>
            <a:pPr algn="ctr" defTabSz="449266">
              <a:defRPr/>
            </a:pPr>
            <a:r>
              <a:rPr lang="es-ES" sz="2800" dirty="0">
                <a:solidFill>
                  <a:srgbClr val="002060"/>
                </a:solidFill>
                <a:latin typeface="Calibri"/>
                <a:cs typeface="+mn-cs"/>
              </a:rPr>
              <a:t>for the future </a:t>
            </a:r>
          </a:p>
          <a:p>
            <a:pPr algn="ctr" defTabSz="449266">
              <a:defRPr/>
            </a:pPr>
            <a:r>
              <a:rPr lang="es-ES" sz="2800" dirty="0">
                <a:solidFill>
                  <a:srgbClr val="002060"/>
                </a:solidFill>
                <a:latin typeface="Calibri"/>
                <a:cs typeface="+mn-cs"/>
              </a:rPr>
              <a:t>partnership </a:t>
            </a:r>
          </a:p>
          <a:p>
            <a:pPr algn="ctr" defTabSz="449266">
              <a:defRPr/>
            </a:pPr>
            <a:r>
              <a:rPr lang="es-ES" sz="2800" dirty="0">
                <a:solidFill>
                  <a:srgbClr val="002060"/>
                </a:solidFill>
                <a:latin typeface="Calibri"/>
                <a:cs typeface="+mn-cs"/>
              </a:rPr>
              <a:t>Discussions</a:t>
            </a:r>
            <a:br>
              <a:rPr lang="es-ES" sz="2800" dirty="0">
                <a:solidFill>
                  <a:srgbClr val="002060"/>
                </a:solidFill>
                <a:latin typeface="Calibri"/>
                <a:cs typeface="+mn-cs"/>
              </a:rPr>
            </a:br>
            <a:endParaRPr lang="es-ES" sz="2800" dirty="0">
              <a:solidFill>
                <a:srgbClr val="002060"/>
              </a:solidFill>
              <a:latin typeface="Calibri"/>
              <a:cs typeface="+mn-cs"/>
            </a:endParaRPr>
          </a:p>
          <a:p>
            <a:pPr algn="ctr" defTabSz="449266">
              <a:defRPr/>
            </a:pPr>
            <a:r>
              <a:rPr lang="es-ES" sz="2800" dirty="0">
                <a:solidFill>
                  <a:srgbClr val="002060"/>
                </a:solidFill>
                <a:latin typeface="Calibri"/>
                <a:cs typeface="+mn-cs"/>
              </a:rPr>
              <a:t>( 15 May 2018)</a:t>
            </a:r>
          </a:p>
          <a:p>
            <a:pPr defTabSz="449266">
              <a:defRPr/>
            </a:pPr>
            <a:r>
              <a:rPr lang="es-ES" dirty="0">
                <a:solidFill>
                  <a:prstClr val="black"/>
                </a:solidFill>
                <a:cs typeface="+mn-cs"/>
              </a:rPr>
              <a:t> </a:t>
            </a:r>
          </a:p>
        </p:txBody>
      </p:sp>
    </p:spTree>
    <p:extLst>
      <p:ext uri="{BB962C8B-B14F-4D97-AF65-F5344CB8AC3E}">
        <p14:creationId xmlns:p14="http://schemas.microsoft.com/office/powerpoint/2010/main" xmlns="" val="2130956646"/>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hthoek 1">
            <a:extLst>
              <a:ext uri="{FF2B5EF4-FFF2-40B4-BE49-F238E27FC236}">
                <a16:creationId xmlns:a16="http://schemas.microsoft.com/office/drawing/2014/main" xmlns="" id="{9C680FB0-5F15-49DC-B2B6-540ACB851B6F}"/>
              </a:ext>
            </a:extLst>
          </p:cNvPr>
          <p:cNvSpPr/>
          <p:nvPr/>
        </p:nvSpPr>
        <p:spPr>
          <a:xfrm>
            <a:off x="95326" y="1331630"/>
            <a:ext cx="13249124" cy="5129609"/>
          </a:xfrm>
          <a:prstGeom prst="rect">
            <a:avLst/>
          </a:prstGeom>
        </p:spPr>
        <p:txBody>
          <a:bodyPr wrap="square">
            <a:spAutoFit/>
          </a:bodyPr>
          <a:lstStyle/>
          <a:p>
            <a:pPr algn="ctr" defTabSz="449266"/>
            <a:r>
              <a:rPr lang="es-ES" sz="2200" b="1" dirty="0">
                <a:solidFill>
                  <a:srgbClr val="004577"/>
                </a:solidFill>
                <a:latin typeface="Cambria,Bold"/>
                <a:cs typeface="+mn-cs"/>
              </a:rPr>
              <a:t>XII. FISHING OPPORTUNITIES</a:t>
            </a:r>
            <a:br>
              <a:rPr lang="es-ES" sz="2200" b="1" dirty="0">
                <a:solidFill>
                  <a:srgbClr val="004577"/>
                </a:solidFill>
                <a:latin typeface="Cambria,Bold"/>
                <a:cs typeface="+mn-cs"/>
              </a:rPr>
            </a:br>
            <a:endParaRPr lang="es-ES" sz="2200" b="1" dirty="0">
              <a:solidFill>
                <a:srgbClr val="004577"/>
              </a:solidFill>
              <a:latin typeface="Cambria,Bold"/>
              <a:cs typeface="+mn-cs"/>
            </a:endParaRPr>
          </a:p>
          <a:p>
            <a:pPr defTabSz="449266"/>
            <a:r>
              <a:rPr lang="en-US" sz="2200" dirty="0">
                <a:solidFill>
                  <a:srgbClr val="004577"/>
                </a:solidFill>
                <a:latin typeface="Cambria" panose="02040503050406030204" pitchFamily="18" charset="0"/>
                <a:cs typeface="+mn-cs"/>
              </a:rPr>
              <a:t>73. The Parties should cooperate bilaterally and internationally to ensure fishing at sustainable levels, promote resource conservation, and foster a clean, healthy and productive marine environment, noting that the United Kingdom will be an independent coastal state.</a:t>
            </a:r>
            <a:br>
              <a:rPr lang="en-US" sz="2200" dirty="0">
                <a:solidFill>
                  <a:srgbClr val="004577"/>
                </a:solidFill>
                <a:latin typeface="Cambria" panose="02040503050406030204" pitchFamily="18" charset="0"/>
                <a:cs typeface="+mn-cs"/>
              </a:rPr>
            </a:br>
            <a:endParaRPr lang="en-US" sz="2200" dirty="0">
              <a:solidFill>
                <a:srgbClr val="004577"/>
              </a:solidFill>
              <a:latin typeface="Cambria" panose="02040503050406030204" pitchFamily="18" charset="0"/>
              <a:cs typeface="+mn-cs"/>
            </a:endParaRPr>
          </a:p>
          <a:p>
            <a:pPr defTabSz="449266"/>
            <a:r>
              <a:rPr lang="en-US" sz="2200" dirty="0">
                <a:solidFill>
                  <a:srgbClr val="004577"/>
                </a:solidFill>
                <a:latin typeface="Cambria" panose="02040503050406030204" pitchFamily="18" charset="0"/>
                <a:cs typeface="+mn-cs"/>
              </a:rPr>
              <a:t>74. While preserving regulatory autonomy, the Parties should cooperate on the development of measures for the conservation, rational management and regulation of fisheries, in a nondiscriminatory manner. They will work closely with other coastal states and in international fora, including to manage shared stocks.</a:t>
            </a:r>
            <a:br>
              <a:rPr lang="en-US" sz="2200" dirty="0">
                <a:solidFill>
                  <a:srgbClr val="004577"/>
                </a:solidFill>
                <a:latin typeface="Cambria" panose="02040503050406030204" pitchFamily="18" charset="0"/>
                <a:cs typeface="+mn-cs"/>
              </a:rPr>
            </a:br>
            <a:endParaRPr lang="en-US" sz="2200" dirty="0">
              <a:solidFill>
                <a:srgbClr val="004577"/>
              </a:solidFill>
              <a:latin typeface="Cambria" panose="02040503050406030204" pitchFamily="18" charset="0"/>
              <a:cs typeface="+mn-cs"/>
            </a:endParaRPr>
          </a:p>
          <a:p>
            <a:pPr defTabSz="449266"/>
            <a:r>
              <a:rPr lang="en-US" sz="2200" dirty="0">
                <a:solidFill>
                  <a:srgbClr val="004577"/>
                </a:solidFill>
                <a:latin typeface="Cambria" panose="02040503050406030204" pitchFamily="18" charset="0"/>
                <a:cs typeface="+mn-cs"/>
              </a:rPr>
              <a:t>75. </a:t>
            </a:r>
            <a:r>
              <a:rPr lang="en-US" sz="2200" dirty="0">
                <a:solidFill>
                  <a:srgbClr val="004577"/>
                </a:solidFill>
                <a:highlight>
                  <a:srgbClr val="FFFF00"/>
                </a:highlight>
                <a:latin typeface="Cambria" panose="02040503050406030204" pitchFamily="18" charset="0"/>
                <a:cs typeface="+mn-cs"/>
              </a:rPr>
              <a:t>Within the context of the overall economic partnership the Parties should establish a new fisheries agreement on, </a:t>
            </a:r>
            <a:r>
              <a:rPr lang="en-US" sz="2200" i="1" dirty="0">
                <a:solidFill>
                  <a:srgbClr val="004577"/>
                </a:solidFill>
                <a:highlight>
                  <a:srgbClr val="FFFF00"/>
                </a:highlight>
                <a:latin typeface="Cambria,Italic"/>
                <a:cs typeface="+mn-cs"/>
              </a:rPr>
              <a:t>inter alia, </a:t>
            </a:r>
            <a:r>
              <a:rPr lang="en-US" sz="2200" dirty="0">
                <a:solidFill>
                  <a:srgbClr val="004577"/>
                </a:solidFill>
                <a:highlight>
                  <a:srgbClr val="FFFF00"/>
                </a:highlight>
                <a:latin typeface="Cambria" panose="02040503050406030204" pitchFamily="18" charset="0"/>
                <a:cs typeface="+mn-cs"/>
              </a:rPr>
              <a:t>access to waters and quota shares.</a:t>
            </a:r>
            <a:r>
              <a:rPr lang="en-US" sz="2200" dirty="0">
                <a:solidFill>
                  <a:srgbClr val="004577"/>
                </a:solidFill>
                <a:latin typeface="Cambria" panose="02040503050406030204" pitchFamily="18" charset="0"/>
                <a:cs typeface="+mn-cs"/>
              </a:rPr>
              <a:t/>
            </a:r>
            <a:br>
              <a:rPr lang="en-US" sz="2200" dirty="0">
                <a:solidFill>
                  <a:srgbClr val="004577"/>
                </a:solidFill>
                <a:latin typeface="Cambria" panose="02040503050406030204" pitchFamily="18" charset="0"/>
                <a:cs typeface="+mn-cs"/>
              </a:rPr>
            </a:br>
            <a:endParaRPr lang="en-US" sz="2200" dirty="0">
              <a:solidFill>
                <a:srgbClr val="004577"/>
              </a:solidFill>
              <a:latin typeface="Cambria" panose="02040503050406030204" pitchFamily="18" charset="0"/>
              <a:cs typeface="+mn-cs"/>
            </a:endParaRPr>
          </a:p>
          <a:p>
            <a:pPr defTabSz="449266"/>
            <a:r>
              <a:rPr lang="en-US" sz="2200" dirty="0">
                <a:solidFill>
                  <a:srgbClr val="004577"/>
                </a:solidFill>
                <a:latin typeface="Cambria" panose="02040503050406030204" pitchFamily="18" charset="0"/>
                <a:cs typeface="+mn-cs"/>
              </a:rPr>
              <a:t>76. The Parties will use their </a:t>
            </a:r>
            <a:r>
              <a:rPr lang="en-US" sz="2200" dirty="0">
                <a:solidFill>
                  <a:srgbClr val="004577"/>
                </a:solidFill>
                <a:highlight>
                  <a:srgbClr val="FFFF00"/>
                </a:highlight>
                <a:latin typeface="Cambria" panose="02040503050406030204" pitchFamily="18" charset="0"/>
                <a:cs typeface="+mn-cs"/>
              </a:rPr>
              <a:t>best </a:t>
            </a:r>
            <a:r>
              <a:rPr lang="en-US" sz="2200" dirty="0" err="1">
                <a:solidFill>
                  <a:srgbClr val="004577"/>
                </a:solidFill>
                <a:highlight>
                  <a:srgbClr val="FFFF00"/>
                </a:highlight>
                <a:latin typeface="Cambria" panose="02040503050406030204" pitchFamily="18" charset="0"/>
                <a:cs typeface="+mn-cs"/>
              </a:rPr>
              <a:t>endeavours</a:t>
            </a:r>
            <a:r>
              <a:rPr lang="en-US" sz="2200" dirty="0">
                <a:solidFill>
                  <a:srgbClr val="004577"/>
                </a:solidFill>
                <a:highlight>
                  <a:srgbClr val="FFFF00"/>
                </a:highlight>
                <a:latin typeface="Cambria" panose="02040503050406030204" pitchFamily="18" charset="0"/>
                <a:cs typeface="+mn-cs"/>
              </a:rPr>
              <a:t> to conclude and ratify their new fisheries agreement by 1 July 2020 </a:t>
            </a:r>
            <a:r>
              <a:rPr lang="en-US" sz="2200" dirty="0">
                <a:solidFill>
                  <a:srgbClr val="004577"/>
                </a:solidFill>
                <a:latin typeface="Cambria" panose="02040503050406030204" pitchFamily="18" charset="0"/>
                <a:cs typeface="+mn-cs"/>
              </a:rPr>
              <a:t>in order for it to be in place in time to be used for determining fishing opportunities for the first year after the transition period.</a:t>
            </a:r>
            <a:endParaRPr lang="es-ES" sz="2200" dirty="0">
              <a:solidFill>
                <a:srgbClr val="004577"/>
              </a:solidFill>
              <a:cs typeface="+mn-cs"/>
            </a:endParaRPr>
          </a:p>
        </p:txBody>
      </p:sp>
      <p:sp>
        <p:nvSpPr>
          <p:cNvPr id="5" name="Titel 4">
            <a:extLst>
              <a:ext uri="{FF2B5EF4-FFF2-40B4-BE49-F238E27FC236}">
                <a16:creationId xmlns:a16="http://schemas.microsoft.com/office/drawing/2014/main" xmlns="" id="{27CF7FA7-05AE-4D06-8A25-683D75EE2344}"/>
              </a:ext>
            </a:extLst>
          </p:cNvPr>
          <p:cNvSpPr>
            <a:spLocks noGrp="1"/>
          </p:cNvSpPr>
          <p:nvPr>
            <p:ph type="title"/>
          </p:nvPr>
        </p:nvSpPr>
        <p:spPr>
          <a:xfrm>
            <a:off x="95326" y="7"/>
            <a:ext cx="12889257" cy="1258887"/>
          </a:xfrm>
        </p:spPr>
        <p:txBody>
          <a:bodyPr/>
          <a:lstStyle/>
          <a:p>
            <a:r>
              <a:rPr lang="en-US" b="1" dirty="0"/>
              <a:t>Political Declaration on future relationship (December 2018)</a:t>
            </a:r>
            <a:endParaRPr lang="es-ES" b="1" dirty="0"/>
          </a:p>
        </p:txBody>
      </p:sp>
    </p:spTree>
    <p:extLst>
      <p:ext uri="{BB962C8B-B14F-4D97-AF65-F5344CB8AC3E}">
        <p14:creationId xmlns:p14="http://schemas.microsoft.com/office/powerpoint/2010/main" xmlns="" val="3823479638"/>
      </p:ext>
    </p:extLst>
  </p:cSld>
  <p:clrMapOvr>
    <a:masterClrMapping/>
  </p:clrMapOvr>
  <p:transition>
    <p:split orient="vert"/>
  </p:transition>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Afbeelding 6">
            <a:extLst>
              <a:ext uri="{FF2B5EF4-FFF2-40B4-BE49-F238E27FC236}">
                <a16:creationId xmlns:a16="http://schemas.microsoft.com/office/drawing/2014/main" xmlns="" id="{E712905F-819B-4A15-9D2E-1AE1D8BD9E25}"/>
              </a:ext>
            </a:extLst>
          </p:cNvPr>
          <p:cNvPicPr>
            <a:picLocks noChangeAspect="1"/>
          </p:cNvPicPr>
          <p:nvPr/>
        </p:nvPicPr>
        <p:blipFill>
          <a:blip r:embed="rId2" cstate="print"/>
          <a:stretch>
            <a:fillRect/>
          </a:stretch>
        </p:blipFill>
        <p:spPr>
          <a:xfrm>
            <a:off x="177" y="2051691"/>
            <a:ext cx="13439422" cy="1986534"/>
          </a:xfrm>
          <a:prstGeom prst="rect">
            <a:avLst/>
          </a:prstGeom>
        </p:spPr>
      </p:pic>
      <p:sp>
        <p:nvSpPr>
          <p:cNvPr id="5" name="Titel 4">
            <a:extLst>
              <a:ext uri="{FF2B5EF4-FFF2-40B4-BE49-F238E27FC236}">
                <a16:creationId xmlns:a16="http://schemas.microsoft.com/office/drawing/2014/main" xmlns="" id="{83D208A6-A616-404A-BB43-A0AB4442B57C}"/>
              </a:ext>
            </a:extLst>
          </p:cNvPr>
          <p:cNvSpPr>
            <a:spLocks noGrp="1"/>
          </p:cNvSpPr>
          <p:nvPr>
            <p:ph type="title"/>
          </p:nvPr>
        </p:nvSpPr>
        <p:spPr/>
        <p:txBody>
          <a:bodyPr>
            <a:normAutofit/>
          </a:bodyPr>
          <a:lstStyle/>
          <a:p>
            <a:r>
              <a:rPr lang="en-US" sz="3200" b="1" dirty="0"/>
              <a:t>Unilateral declaration European Council with Withdrawal Agreement and Political Declaration (December 2018)</a:t>
            </a:r>
            <a:endParaRPr lang="es-ES" sz="3200" b="1" dirty="0"/>
          </a:p>
        </p:txBody>
      </p:sp>
    </p:spTree>
    <p:extLst>
      <p:ext uri="{BB962C8B-B14F-4D97-AF65-F5344CB8AC3E}">
        <p14:creationId xmlns:p14="http://schemas.microsoft.com/office/powerpoint/2010/main" xmlns="" val="549249725"/>
      </p:ext>
    </p:extLst>
  </p:cSld>
  <p:clrMapOvr>
    <a:masterClrMapping/>
  </p:clrMapOvr>
  <p:transition>
    <p:split orient="vert"/>
  </p:transition>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8A43036D-1BBD-4F2D-B240-C3504254C746}"/>
              </a:ext>
            </a:extLst>
          </p:cNvPr>
          <p:cNvSpPr>
            <a:spLocks noGrp="1"/>
          </p:cNvSpPr>
          <p:nvPr>
            <p:ph type="body" sz="quarter" idx="10"/>
          </p:nvPr>
        </p:nvSpPr>
        <p:spPr/>
        <p:txBody>
          <a:bodyPr/>
          <a:lstStyle/>
          <a:p>
            <a:r>
              <a:rPr lang="nl-NL" dirty="0"/>
              <a:t>No deal is slechtst denkbare scenario – en zeker voor visserij</a:t>
            </a:r>
          </a:p>
          <a:p>
            <a:r>
              <a:rPr lang="nl-NL" dirty="0"/>
              <a:t>Withdrawal Agreement zal niet meer worden aangepast</a:t>
            </a:r>
          </a:p>
          <a:p>
            <a:r>
              <a:rPr lang="nl-NL" dirty="0"/>
              <a:t>Dus alleen nog mogelijk een aanpassing van de </a:t>
            </a:r>
            <a:r>
              <a:rPr lang="nl-NL" dirty="0" err="1"/>
              <a:t>Political</a:t>
            </a:r>
            <a:r>
              <a:rPr lang="nl-NL" dirty="0"/>
              <a:t> </a:t>
            </a:r>
            <a:r>
              <a:rPr lang="nl-NL" dirty="0" err="1"/>
              <a:t>Declaration</a:t>
            </a:r>
            <a:r>
              <a:rPr lang="nl-NL" dirty="0"/>
              <a:t> over de toekomstige relatie</a:t>
            </a:r>
          </a:p>
          <a:p>
            <a:r>
              <a:rPr lang="nl-NL" dirty="0"/>
              <a:t>Oppassen dat we geen onderhandelingspositie weggeven met aanpassingen van de </a:t>
            </a:r>
            <a:r>
              <a:rPr lang="nl-NL" dirty="0" err="1"/>
              <a:t>Political</a:t>
            </a:r>
            <a:r>
              <a:rPr lang="nl-NL" dirty="0"/>
              <a:t> </a:t>
            </a:r>
            <a:r>
              <a:rPr lang="nl-NL" dirty="0" err="1"/>
              <a:t>Declaration</a:t>
            </a:r>
            <a:endParaRPr lang="nl-NL" dirty="0"/>
          </a:p>
          <a:p>
            <a:r>
              <a:rPr lang="nl-NL" dirty="0"/>
              <a:t>Kortom …. wordt erg spannend de komende dagen</a:t>
            </a:r>
          </a:p>
        </p:txBody>
      </p:sp>
      <p:sp>
        <p:nvSpPr>
          <p:cNvPr id="4" name="Titel 3">
            <a:extLst>
              <a:ext uri="{FF2B5EF4-FFF2-40B4-BE49-F238E27FC236}">
                <a16:creationId xmlns:a16="http://schemas.microsoft.com/office/drawing/2014/main" xmlns="" id="{C08F01E5-6022-479D-86B5-EF985FD9CAEB}"/>
              </a:ext>
            </a:extLst>
          </p:cNvPr>
          <p:cNvSpPr>
            <a:spLocks noGrp="1"/>
          </p:cNvSpPr>
          <p:nvPr>
            <p:ph type="title"/>
          </p:nvPr>
        </p:nvSpPr>
        <p:spPr/>
        <p:txBody>
          <a:bodyPr/>
          <a:lstStyle/>
          <a:p>
            <a:pPr algn="ctr"/>
            <a:r>
              <a:rPr lang="nl-NL" dirty="0">
                <a:solidFill>
                  <a:srgbClr val="C00000"/>
                </a:solidFill>
              </a:rPr>
              <a:t>Komende dagen (tot 12 april)…</a:t>
            </a:r>
            <a:endParaRPr lang="en-US" dirty="0">
              <a:solidFill>
                <a:srgbClr val="C00000"/>
              </a:solidFill>
            </a:endParaRPr>
          </a:p>
        </p:txBody>
      </p:sp>
    </p:spTree>
    <p:extLst>
      <p:ext uri="{BB962C8B-B14F-4D97-AF65-F5344CB8AC3E}">
        <p14:creationId xmlns:p14="http://schemas.microsoft.com/office/powerpoint/2010/main" xmlns="" val="998074804"/>
      </p:ext>
    </p:extLst>
  </p:cSld>
  <p:clrMapOvr>
    <a:masterClrMapping/>
  </p:clrMapOvr>
  <p:transition>
    <p:split orient="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a:extLst>
              <a:ext uri="{FF2B5EF4-FFF2-40B4-BE49-F238E27FC236}">
                <a16:creationId xmlns:a16="http://schemas.microsoft.com/office/drawing/2014/main" xmlns="" id="{00841536-3C75-4A82-BF2B-8CC53EE138AC}"/>
              </a:ext>
            </a:extLst>
          </p:cNvPr>
          <p:cNvSpPr>
            <a:spLocks noGrp="1"/>
          </p:cNvSpPr>
          <p:nvPr>
            <p:ph type="body" sz="quarter" idx="10"/>
          </p:nvPr>
        </p:nvSpPr>
        <p:spPr/>
        <p:txBody>
          <a:bodyPr/>
          <a:lstStyle/>
          <a:p>
            <a:pPr marL="0" indent="0" algn="ctr">
              <a:buNone/>
            </a:pPr>
            <a:r>
              <a:rPr lang="es-ES" sz="3600" dirty="0">
                <a:solidFill>
                  <a:srgbClr val="C00000"/>
                </a:solidFill>
              </a:rPr>
              <a:t>Dank u</a:t>
            </a:r>
          </a:p>
          <a:p>
            <a:pPr marL="0" indent="0" algn="ctr">
              <a:buNone/>
            </a:pPr>
            <a:endParaRPr lang="es-ES" sz="3600" dirty="0">
              <a:solidFill>
                <a:srgbClr val="C00000"/>
              </a:solidFill>
            </a:endParaRPr>
          </a:p>
          <a:p>
            <a:pPr marL="0" indent="0" algn="ctr">
              <a:buNone/>
            </a:pPr>
            <a:r>
              <a:rPr lang="es-ES" sz="3600" dirty="0">
                <a:solidFill>
                  <a:srgbClr val="C00000"/>
                </a:solidFill>
              </a:rPr>
              <a:t>Vragen?</a:t>
            </a:r>
            <a:endParaRPr lang="es-ES" sz="3600" dirty="0"/>
          </a:p>
        </p:txBody>
      </p:sp>
      <p:sp>
        <p:nvSpPr>
          <p:cNvPr id="5" name="Titel 4">
            <a:extLst>
              <a:ext uri="{FF2B5EF4-FFF2-40B4-BE49-F238E27FC236}">
                <a16:creationId xmlns:a16="http://schemas.microsoft.com/office/drawing/2014/main" xmlns="" id="{0984067C-DF18-46BB-B263-BE2C3A6D1245}"/>
              </a:ext>
            </a:extLst>
          </p:cNvPr>
          <p:cNvSpPr>
            <a:spLocks noGrp="1"/>
          </p:cNvSpPr>
          <p:nvPr>
            <p:ph type="title"/>
          </p:nvPr>
        </p:nvSpPr>
        <p:spPr/>
        <p:txBody>
          <a:bodyPr/>
          <a:lstStyle/>
          <a:p>
            <a:endParaRPr lang="es-ES" dirty="0"/>
          </a:p>
        </p:txBody>
      </p:sp>
    </p:spTree>
    <p:extLst>
      <p:ext uri="{BB962C8B-B14F-4D97-AF65-F5344CB8AC3E}">
        <p14:creationId xmlns:p14="http://schemas.microsoft.com/office/powerpoint/2010/main" xmlns="" val="3321746280"/>
      </p:ext>
    </p:extLst>
  </p:cSld>
  <p:clrMapOvr>
    <a:masterClrMapping/>
  </p:clrMapOvr>
  <p:transition>
    <p:split orient="vert"/>
  </p:transition>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el 1">
            <a:extLst>
              <a:ext uri="{FF2B5EF4-FFF2-40B4-BE49-F238E27FC236}">
                <a16:creationId xmlns:a16="http://schemas.microsoft.com/office/drawing/2014/main" xmlns="" id="{D53FDE45-CB9D-4C1B-8FB2-2EBC51751A65}"/>
              </a:ext>
            </a:extLst>
          </p:cNvPr>
          <p:cNvSpPr>
            <a:spLocks noGrp="1"/>
          </p:cNvSpPr>
          <p:nvPr>
            <p:ph type="title"/>
          </p:nvPr>
        </p:nvSpPr>
        <p:spPr>
          <a:xfrm>
            <a:off x="5927799" y="7"/>
            <a:ext cx="6552276" cy="1258887"/>
          </a:xfrm>
        </p:spPr>
        <p:txBody>
          <a:bodyPr/>
          <a:lstStyle/>
          <a:p>
            <a:pPr algn="ctr"/>
            <a:r>
              <a:rPr lang="nl-NL" dirty="0" err="1">
                <a:solidFill>
                  <a:srgbClr val="C00000"/>
                </a:solidFill>
              </a:rPr>
              <a:t>Pulse</a:t>
            </a:r>
            <a:r>
              <a:rPr lang="nl-NL" dirty="0">
                <a:solidFill>
                  <a:srgbClr val="C00000"/>
                </a:solidFill>
              </a:rPr>
              <a:t> </a:t>
            </a:r>
            <a:r>
              <a:rPr lang="nl-NL" dirty="0" err="1">
                <a:solidFill>
                  <a:srgbClr val="C00000"/>
                </a:solidFill>
              </a:rPr>
              <a:t>fishery</a:t>
            </a:r>
            <a:endParaRPr lang="en-US" dirty="0">
              <a:solidFill>
                <a:srgbClr val="C00000"/>
              </a:solidFill>
            </a:endParaRPr>
          </a:p>
        </p:txBody>
      </p:sp>
      <p:pic>
        <p:nvPicPr>
          <p:cNvPr id="4" name="Picture 10">
            <a:extLst>
              <a:ext uri="{FF2B5EF4-FFF2-40B4-BE49-F238E27FC236}">
                <a16:creationId xmlns:a16="http://schemas.microsoft.com/office/drawing/2014/main" xmlns="" id="{CB8A23F0-20C2-44D1-8DB4-8341703067D6}"/>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22495" y="0"/>
            <a:ext cx="5357087" cy="6961978"/>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4053594470"/>
      </p:ext>
    </p:extLst>
  </p:cSld>
  <p:clrMapOvr>
    <a:masterClrMapping/>
  </p:clrMapOvr>
  <p:transition>
    <p:split orient="vert"/>
  </p:transition>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8" name="Tijdelijke aanduiding voor inhoud 1">
            <a:extLst>
              <a:ext uri="{FF2B5EF4-FFF2-40B4-BE49-F238E27FC236}">
                <a16:creationId xmlns:a16="http://schemas.microsoft.com/office/drawing/2014/main" xmlns="" id="{2F81C80C-1735-4775-A5E3-98B5CA669624}"/>
              </a:ext>
            </a:extLst>
          </p:cNvPr>
          <p:cNvSpPr>
            <a:spLocks noGrp="1" noChangeArrowheads="1"/>
          </p:cNvSpPr>
          <p:nvPr>
            <p:ph type="body" sz="quarter" idx="10"/>
          </p:nvPr>
        </p:nvSpPr>
        <p:spPr/>
        <p:txBody>
          <a:bodyPr/>
          <a:lstStyle/>
          <a:p>
            <a:r>
              <a:rPr lang="nl-NL" altLang="nl-NL" dirty="0" err="1"/>
              <a:t>Why</a:t>
            </a:r>
            <a:r>
              <a:rPr lang="nl-NL" altLang="nl-NL" dirty="0"/>
              <a:t> is </a:t>
            </a:r>
            <a:r>
              <a:rPr lang="nl-NL" altLang="nl-NL" dirty="0" err="1"/>
              <a:t>pulse</a:t>
            </a:r>
            <a:r>
              <a:rPr lang="nl-NL" altLang="nl-NL" dirty="0"/>
              <a:t> </a:t>
            </a:r>
            <a:r>
              <a:rPr lang="nl-NL" altLang="nl-NL" dirty="0" err="1"/>
              <a:t>fishery</a:t>
            </a:r>
            <a:r>
              <a:rPr lang="nl-NL" altLang="nl-NL" dirty="0"/>
              <a:t> important for </a:t>
            </a:r>
            <a:r>
              <a:rPr lang="nl-NL" altLang="nl-NL" dirty="0" err="1"/>
              <a:t>the</a:t>
            </a:r>
            <a:r>
              <a:rPr lang="nl-NL" altLang="nl-NL" dirty="0"/>
              <a:t> Netherlands?</a:t>
            </a:r>
          </a:p>
          <a:p>
            <a:endParaRPr lang="nl-NL" altLang="nl-NL" dirty="0"/>
          </a:p>
          <a:p>
            <a:r>
              <a:rPr lang="nl-NL" altLang="nl-NL" dirty="0"/>
              <a:t>How was </a:t>
            </a:r>
            <a:r>
              <a:rPr lang="nl-NL" altLang="nl-NL" dirty="0" err="1"/>
              <a:t>pulse</a:t>
            </a:r>
            <a:r>
              <a:rPr lang="nl-NL" altLang="nl-NL" dirty="0"/>
              <a:t> </a:t>
            </a:r>
            <a:r>
              <a:rPr lang="nl-NL" altLang="nl-NL" dirty="0" err="1"/>
              <a:t>developed</a:t>
            </a:r>
            <a:r>
              <a:rPr lang="nl-NL" altLang="nl-NL" dirty="0"/>
              <a:t>?</a:t>
            </a:r>
          </a:p>
          <a:p>
            <a:endParaRPr lang="nl-NL" altLang="nl-NL" dirty="0"/>
          </a:p>
          <a:p>
            <a:r>
              <a:rPr lang="nl-NL" altLang="nl-NL" dirty="0" err="1"/>
              <a:t>What</a:t>
            </a:r>
            <a:r>
              <a:rPr lang="nl-NL" altLang="nl-NL" dirty="0"/>
              <a:t> is </a:t>
            </a:r>
            <a:r>
              <a:rPr lang="nl-NL" altLang="nl-NL" dirty="0" err="1"/>
              <a:t>the</a:t>
            </a:r>
            <a:r>
              <a:rPr lang="nl-NL" altLang="nl-NL" dirty="0"/>
              <a:t> </a:t>
            </a:r>
            <a:r>
              <a:rPr lang="nl-NL" altLang="nl-NL" dirty="0" err="1"/>
              <a:t>discussion</a:t>
            </a:r>
            <a:r>
              <a:rPr lang="nl-NL" altLang="nl-NL" dirty="0"/>
              <a:t> </a:t>
            </a:r>
            <a:r>
              <a:rPr lang="nl-NL" altLang="nl-NL" dirty="0" err="1"/>
              <a:t>about</a:t>
            </a:r>
            <a:r>
              <a:rPr lang="nl-NL" altLang="nl-NL" dirty="0"/>
              <a:t>?</a:t>
            </a:r>
          </a:p>
        </p:txBody>
      </p:sp>
      <p:sp>
        <p:nvSpPr>
          <p:cNvPr id="23554" name="Titel 1">
            <a:extLst>
              <a:ext uri="{FF2B5EF4-FFF2-40B4-BE49-F238E27FC236}">
                <a16:creationId xmlns:a16="http://schemas.microsoft.com/office/drawing/2014/main" xmlns="" id="{69204A9A-25A0-4188-B093-9D976B59FBF5}"/>
              </a:ext>
            </a:extLst>
          </p:cNvPr>
          <p:cNvSpPr>
            <a:spLocks noGrp="1" noChangeArrowheads="1"/>
          </p:cNvSpPr>
          <p:nvPr>
            <p:ph type="title"/>
          </p:nvPr>
        </p:nvSpPr>
        <p:spPr/>
        <p:txBody>
          <a:bodyPr/>
          <a:lstStyle/>
          <a:p>
            <a:r>
              <a:rPr lang="nl-NL" altLang="nl-NL" dirty="0" err="1">
                <a:solidFill>
                  <a:srgbClr val="C00000"/>
                </a:solidFill>
              </a:rPr>
              <a:t>Structure</a:t>
            </a:r>
            <a:endParaRPr lang="nl-NL" altLang="nl-NL" dirty="0">
              <a:solidFill>
                <a:srgbClr val="C00000"/>
              </a:solidFill>
            </a:endParaRPr>
          </a:p>
        </p:txBody>
      </p:sp>
      <p:sp>
        <p:nvSpPr>
          <p:cNvPr id="23556" name="Tijdelijke aanduiding voor voettekst 4">
            <a:extLst>
              <a:ext uri="{FF2B5EF4-FFF2-40B4-BE49-F238E27FC236}">
                <a16:creationId xmlns:a16="http://schemas.microsoft.com/office/drawing/2014/main" xmlns="" id="{ADE5B08C-0275-417F-AEA9-2E013DAD6059}"/>
              </a:ext>
            </a:extLst>
          </p:cNvPr>
          <p:cNvSpPr>
            <a:spLocks noGrp="1"/>
          </p:cNvSpPr>
          <p:nvPr>
            <p:ph type="ftr" sz="quarter" idx="11"/>
          </p:nvPr>
        </p:nvSpPr>
        <p:spPr>
          <a:noFill/>
        </p:spPr>
        <p:txBody>
          <a:bodyPr/>
          <a:lstStyle>
            <a:lvl1pPr>
              <a:defRPr sz="2866">
                <a:solidFill>
                  <a:srgbClr val="000000"/>
                </a:solidFill>
                <a:latin typeface="Verdana" panose="020B0604030504040204" pitchFamily="34" charset="0"/>
                <a:ea typeface="Geneva" pitchFamily="64" charset="-128"/>
              </a:defRPr>
            </a:lvl1pPr>
            <a:lvl2pPr marL="818954" indent="-314982">
              <a:defRPr sz="2866">
                <a:solidFill>
                  <a:srgbClr val="000000"/>
                </a:solidFill>
                <a:latin typeface="Verdana" panose="020B0604030504040204" pitchFamily="34" charset="0"/>
                <a:ea typeface="Geneva" pitchFamily="64" charset="-128"/>
              </a:defRPr>
            </a:lvl2pPr>
            <a:lvl3pPr marL="1259929" indent="-251986">
              <a:defRPr sz="2866">
                <a:solidFill>
                  <a:srgbClr val="000000"/>
                </a:solidFill>
                <a:latin typeface="Verdana" panose="020B0604030504040204" pitchFamily="34" charset="0"/>
                <a:ea typeface="Geneva" pitchFamily="64" charset="-128"/>
              </a:defRPr>
            </a:lvl3pPr>
            <a:lvl4pPr marL="1763900" indent="-251986">
              <a:defRPr sz="2866">
                <a:solidFill>
                  <a:srgbClr val="000000"/>
                </a:solidFill>
                <a:latin typeface="Verdana" panose="020B0604030504040204" pitchFamily="34" charset="0"/>
                <a:ea typeface="Geneva" pitchFamily="64" charset="-128"/>
              </a:defRPr>
            </a:lvl4pPr>
            <a:lvl5pPr marL="2267872" indent="-251986">
              <a:defRPr sz="2866">
                <a:solidFill>
                  <a:srgbClr val="000000"/>
                </a:solidFill>
                <a:latin typeface="Verdana" panose="020B0604030504040204" pitchFamily="34" charset="0"/>
                <a:ea typeface="Geneva" pitchFamily="64" charset="-128"/>
              </a:defRPr>
            </a:lvl5pPr>
            <a:lvl6pPr marL="2771844"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6pPr>
            <a:lvl7pPr marL="3275815"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7pPr>
            <a:lvl8pPr marL="3779787"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8pPr>
            <a:lvl9pPr marL="4283758"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9pPr>
          </a:lstStyle>
          <a:p>
            <a:r>
              <a:rPr lang="en-US" altLang="nl-NL" sz="1102">
                <a:solidFill>
                  <a:schemeClr val="bg1"/>
                </a:solidFill>
                <a:cs typeface="Arial" panose="020B0604020202020204" pitchFamily="34" charset="0"/>
              </a:rPr>
              <a:t>Ministerie van Economische Zaken</a:t>
            </a:r>
            <a:endParaRPr lang="en-US" altLang="nl-NL" sz="1102">
              <a:solidFill>
                <a:schemeClr val="bg1"/>
              </a:solidFill>
              <a:latin typeface="Arial" panose="020B0604020202020204" pitchFamily="34" charset="0"/>
              <a:cs typeface="Arial" panose="020B0604020202020204" pitchFamily="34" charset="0"/>
            </a:endParaRPr>
          </a:p>
        </p:txBody>
      </p:sp>
      <p:sp>
        <p:nvSpPr>
          <p:cNvPr id="23555" name="Tijdelijke aanduiding voor datum 3">
            <a:extLst>
              <a:ext uri="{FF2B5EF4-FFF2-40B4-BE49-F238E27FC236}">
                <a16:creationId xmlns:a16="http://schemas.microsoft.com/office/drawing/2014/main" xmlns="" id="{BCB2483C-EE85-4BBC-8516-44F0EB5C46CE}"/>
              </a:ext>
            </a:extLst>
          </p:cNvPr>
          <p:cNvSpPr>
            <a:spLocks noGrp="1"/>
          </p:cNvSpPr>
          <p:nvPr>
            <p:ph type="dt" sz="quarter" idx="4294967295"/>
          </p:nvPr>
        </p:nvSpPr>
        <p:spPr>
          <a:noFill/>
        </p:spPr>
        <p:txBody>
          <a:bodyPr/>
          <a:lstStyle>
            <a:lvl1pPr>
              <a:defRPr sz="2866">
                <a:solidFill>
                  <a:srgbClr val="000000"/>
                </a:solidFill>
                <a:latin typeface="Verdana" panose="020B0604030504040204" pitchFamily="34" charset="0"/>
                <a:ea typeface="Geneva" pitchFamily="64" charset="-128"/>
              </a:defRPr>
            </a:lvl1pPr>
            <a:lvl2pPr marL="818954" indent="-314982">
              <a:defRPr sz="2866">
                <a:solidFill>
                  <a:srgbClr val="000000"/>
                </a:solidFill>
                <a:latin typeface="Verdana" panose="020B0604030504040204" pitchFamily="34" charset="0"/>
                <a:ea typeface="Geneva" pitchFamily="64" charset="-128"/>
              </a:defRPr>
            </a:lvl2pPr>
            <a:lvl3pPr marL="1259929" indent="-251986">
              <a:defRPr sz="2866">
                <a:solidFill>
                  <a:srgbClr val="000000"/>
                </a:solidFill>
                <a:latin typeface="Verdana" panose="020B0604030504040204" pitchFamily="34" charset="0"/>
                <a:ea typeface="Geneva" pitchFamily="64" charset="-128"/>
              </a:defRPr>
            </a:lvl3pPr>
            <a:lvl4pPr marL="1763900" indent="-251986">
              <a:defRPr sz="2866">
                <a:solidFill>
                  <a:srgbClr val="000000"/>
                </a:solidFill>
                <a:latin typeface="Verdana" panose="020B0604030504040204" pitchFamily="34" charset="0"/>
                <a:ea typeface="Geneva" pitchFamily="64" charset="-128"/>
              </a:defRPr>
            </a:lvl4pPr>
            <a:lvl5pPr marL="2267872" indent="-251986">
              <a:defRPr sz="2866">
                <a:solidFill>
                  <a:srgbClr val="000000"/>
                </a:solidFill>
                <a:latin typeface="Verdana" panose="020B0604030504040204" pitchFamily="34" charset="0"/>
                <a:ea typeface="Geneva" pitchFamily="64" charset="-128"/>
              </a:defRPr>
            </a:lvl5pPr>
            <a:lvl6pPr marL="2771844"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6pPr>
            <a:lvl7pPr marL="3275815"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7pPr>
            <a:lvl8pPr marL="3779787"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8pPr>
            <a:lvl9pPr marL="4283758"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9pPr>
          </a:lstStyle>
          <a:p>
            <a:fld id="{AFF15B47-E6C7-42AE-A929-646D248A9B78}" type="datetime4">
              <a:rPr lang="nl-NL" altLang="nl-NL" sz="1102">
                <a:solidFill>
                  <a:schemeClr val="bg1"/>
                </a:solidFill>
                <a:cs typeface="Arial" panose="020B0604020202020204" pitchFamily="34" charset="0"/>
              </a:rPr>
              <a:pPr/>
              <a:t>3 april 2019</a:t>
            </a:fld>
            <a:endParaRPr lang="en-US" altLang="nl-NL" sz="1102">
              <a:solidFill>
                <a:schemeClr val="bg1"/>
              </a:solidFill>
              <a:cs typeface="Arial" panose="020B0604020202020204" pitchFamily="34" charset="0"/>
            </a:endParaRPr>
          </a:p>
        </p:txBody>
      </p:sp>
      <p:sp>
        <p:nvSpPr>
          <p:cNvPr id="23557" name="Tijdelijke aanduiding voor dianummer 5">
            <a:extLst>
              <a:ext uri="{FF2B5EF4-FFF2-40B4-BE49-F238E27FC236}">
                <a16:creationId xmlns:a16="http://schemas.microsoft.com/office/drawing/2014/main" xmlns="" id="{132D5DAA-9AD9-42EC-9B5B-CC644E486051}"/>
              </a:ext>
            </a:extLst>
          </p:cNvPr>
          <p:cNvSpPr>
            <a:spLocks noGrp="1"/>
          </p:cNvSpPr>
          <p:nvPr>
            <p:ph type="sldNum" sz="quarter" idx="4294967295"/>
          </p:nvPr>
        </p:nvSpPr>
        <p:spPr>
          <a:noFill/>
        </p:spPr>
        <p:txBody>
          <a:bodyPr/>
          <a:lstStyle>
            <a:lvl1pPr>
              <a:defRPr sz="2866">
                <a:solidFill>
                  <a:srgbClr val="000000"/>
                </a:solidFill>
                <a:latin typeface="Verdana" panose="020B0604030504040204" pitchFamily="34" charset="0"/>
                <a:ea typeface="Geneva" pitchFamily="64" charset="-128"/>
              </a:defRPr>
            </a:lvl1pPr>
            <a:lvl2pPr marL="818954" indent="-314982">
              <a:defRPr sz="2866">
                <a:solidFill>
                  <a:srgbClr val="000000"/>
                </a:solidFill>
                <a:latin typeface="Verdana" panose="020B0604030504040204" pitchFamily="34" charset="0"/>
                <a:ea typeface="Geneva" pitchFamily="64" charset="-128"/>
              </a:defRPr>
            </a:lvl2pPr>
            <a:lvl3pPr marL="1259929" indent="-251986">
              <a:defRPr sz="2866">
                <a:solidFill>
                  <a:srgbClr val="000000"/>
                </a:solidFill>
                <a:latin typeface="Verdana" panose="020B0604030504040204" pitchFamily="34" charset="0"/>
                <a:ea typeface="Geneva" pitchFamily="64" charset="-128"/>
              </a:defRPr>
            </a:lvl3pPr>
            <a:lvl4pPr marL="1763900" indent="-251986">
              <a:defRPr sz="2866">
                <a:solidFill>
                  <a:srgbClr val="000000"/>
                </a:solidFill>
                <a:latin typeface="Verdana" panose="020B0604030504040204" pitchFamily="34" charset="0"/>
                <a:ea typeface="Geneva" pitchFamily="64" charset="-128"/>
              </a:defRPr>
            </a:lvl4pPr>
            <a:lvl5pPr marL="2267872" indent="-251986">
              <a:defRPr sz="2866">
                <a:solidFill>
                  <a:srgbClr val="000000"/>
                </a:solidFill>
                <a:latin typeface="Verdana" panose="020B0604030504040204" pitchFamily="34" charset="0"/>
                <a:ea typeface="Geneva" pitchFamily="64" charset="-128"/>
              </a:defRPr>
            </a:lvl5pPr>
            <a:lvl6pPr marL="2771844"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6pPr>
            <a:lvl7pPr marL="3275815"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7pPr>
            <a:lvl8pPr marL="3779787"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8pPr>
            <a:lvl9pPr marL="4283758"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9pPr>
          </a:lstStyle>
          <a:p>
            <a:fld id="{51AFC043-094B-4EA4-9DE5-80F26B0CB2D0}" type="slidenum">
              <a:rPr lang="en-US" altLang="nl-NL" sz="1102">
                <a:solidFill>
                  <a:schemeClr val="bg1"/>
                </a:solidFill>
              </a:rPr>
              <a:pPr/>
              <a:t>56</a:t>
            </a:fld>
            <a:endParaRPr lang="en-US" altLang="nl-NL" sz="1543">
              <a:solidFill>
                <a:schemeClr val="bg1"/>
              </a:solidFill>
              <a:latin typeface="Arial" panose="020B0604020202020204" pitchFamily="34" charset="0"/>
            </a:endParaRPr>
          </a:p>
        </p:txBody>
      </p:sp>
    </p:spTree>
    <p:extLst>
      <p:ext uri="{BB962C8B-B14F-4D97-AF65-F5344CB8AC3E}">
        <p14:creationId xmlns:p14="http://schemas.microsoft.com/office/powerpoint/2010/main" xmlns="" val="1413880789"/>
      </p:ext>
    </p:extLst>
  </p:cSld>
  <p:clrMapOvr>
    <a:masterClrMapping/>
  </p:clrMapOvr>
  <p:transition>
    <p:split orient="vert"/>
  </p:transition>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10" name="Rectangle 3">
            <a:extLst>
              <a:ext uri="{FF2B5EF4-FFF2-40B4-BE49-F238E27FC236}">
                <a16:creationId xmlns:a16="http://schemas.microsoft.com/office/drawing/2014/main" xmlns="" id="{6DED8805-6C04-4C70-A87A-E4694943B822}"/>
              </a:ext>
            </a:extLst>
          </p:cNvPr>
          <p:cNvSpPr>
            <a:spLocks noGrp="1" noChangeArrowheads="1"/>
          </p:cNvSpPr>
          <p:nvPr>
            <p:ph type="body" sz="quarter" idx="10"/>
          </p:nvPr>
        </p:nvSpPr>
        <p:spPr/>
        <p:txBody>
          <a:bodyPr/>
          <a:lstStyle/>
          <a:p>
            <a:pPr eaLnBrk="1" hangingPunct="1">
              <a:buFont typeface="Times" pitchFamily="64" charset="0"/>
              <a:buChar char="•"/>
              <a:defRPr/>
            </a:pPr>
            <a:r>
              <a:rPr lang="nl-NL" altLang="nl-NL" dirty="0" err="1"/>
              <a:t>Flatfish</a:t>
            </a:r>
            <a:r>
              <a:rPr lang="nl-NL" altLang="nl-NL" dirty="0"/>
              <a:t> </a:t>
            </a:r>
            <a:r>
              <a:rPr lang="nl-NL" altLang="nl-NL" dirty="0" err="1"/>
              <a:t>fisheries</a:t>
            </a:r>
            <a:r>
              <a:rPr lang="nl-NL" altLang="nl-NL" dirty="0"/>
              <a:t> are important for </a:t>
            </a:r>
            <a:r>
              <a:rPr lang="nl-NL" altLang="nl-NL" dirty="0" err="1"/>
              <a:t>the</a:t>
            </a:r>
            <a:r>
              <a:rPr lang="nl-NL" altLang="nl-NL" dirty="0"/>
              <a:t> Netherlands</a:t>
            </a:r>
          </a:p>
          <a:p>
            <a:pPr eaLnBrk="1" hangingPunct="1">
              <a:buFont typeface="Times" pitchFamily="64" charset="0"/>
              <a:buChar char="•"/>
              <a:defRPr/>
            </a:pPr>
            <a:r>
              <a:rPr lang="nl-NL" altLang="nl-NL" dirty="0"/>
              <a:t>Large share in quota on the North Sea</a:t>
            </a:r>
          </a:p>
          <a:p>
            <a:pPr lvl="3" eaLnBrk="1" hangingPunct="1">
              <a:buFont typeface="Times" pitchFamily="64" charset="0"/>
              <a:buChar char="•"/>
              <a:defRPr/>
            </a:pPr>
            <a:r>
              <a:rPr lang="nl-NL" altLang="nl-NL" dirty="0" err="1"/>
              <a:t>Plaice</a:t>
            </a:r>
            <a:r>
              <a:rPr lang="nl-NL" altLang="nl-NL" dirty="0"/>
              <a:t>			36%</a:t>
            </a:r>
          </a:p>
          <a:p>
            <a:pPr lvl="3" eaLnBrk="1" hangingPunct="1">
              <a:buFont typeface="Times" pitchFamily="64" charset="0"/>
              <a:buChar char="•"/>
              <a:defRPr/>
            </a:pPr>
            <a:r>
              <a:rPr lang="nl-NL" altLang="nl-NL" dirty="0" err="1"/>
              <a:t>Sole</a:t>
            </a:r>
            <a:r>
              <a:rPr lang="nl-NL" altLang="nl-NL" dirty="0"/>
              <a:t>			76%</a:t>
            </a:r>
          </a:p>
          <a:p>
            <a:pPr lvl="3" eaLnBrk="1" hangingPunct="1">
              <a:buFont typeface="Times" pitchFamily="64" charset="0"/>
              <a:buChar char="•"/>
              <a:defRPr/>
            </a:pPr>
            <a:r>
              <a:rPr lang="nl-NL" altLang="nl-NL" dirty="0" err="1"/>
              <a:t>Turbot</a:t>
            </a:r>
            <a:r>
              <a:rPr lang="nl-NL" altLang="nl-NL" dirty="0"/>
              <a:t>			56%</a:t>
            </a:r>
          </a:p>
          <a:p>
            <a:pPr lvl="3" eaLnBrk="1" hangingPunct="1">
              <a:buFont typeface="Times" pitchFamily="64" charset="0"/>
              <a:buChar char="•"/>
              <a:defRPr/>
            </a:pPr>
            <a:r>
              <a:rPr lang="nl-NL" altLang="nl-NL" dirty="0"/>
              <a:t>Dab			62%</a:t>
            </a:r>
          </a:p>
          <a:p>
            <a:pPr eaLnBrk="1" hangingPunct="1">
              <a:buFont typeface="Times" pitchFamily="64" charset="0"/>
              <a:buChar char="•"/>
              <a:defRPr/>
            </a:pPr>
            <a:r>
              <a:rPr lang="nl-NL" altLang="nl-NL" dirty="0"/>
              <a:t>40 per cent of </a:t>
            </a:r>
            <a:r>
              <a:rPr lang="nl-NL" altLang="nl-NL" dirty="0" err="1"/>
              <a:t>total</a:t>
            </a:r>
            <a:r>
              <a:rPr lang="nl-NL" altLang="nl-NL" dirty="0"/>
              <a:t> </a:t>
            </a:r>
            <a:r>
              <a:rPr lang="nl-NL" altLang="nl-NL" dirty="0" err="1"/>
              <a:t>revenue</a:t>
            </a:r>
            <a:r>
              <a:rPr lang="nl-NL" altLang="nl-NL" dirty="0"/>
              <a:t> Dutch </a:t>
            </a:r>
            <a:r>
              <a:rPr lang="nl-NL" altLang="nl-NL" dirty="0" err="1"/>
              <a:t>fisheries</a:t>
            </a:r>
            <a:r>
              <a:rPr lang="nl-NL" altLang="nl-NL" dirty="0"/>
              <a:t> </a:t>
            </a:r>
            <a:r>
              <a:rPr lang="nl-NL" altLang="nl-NL" dirty="0" err="1"/>
              <a:t>comes</a:t>
            </a:r>
            <a:r>
              <a:rPr lang="nl-NL" altLang="nl-NL" dirty="0"/>
              <a:t> </a:t>
            </a:r>
            <a:r>
              <a:rPr lang="nl-NL" altLang="nl-NL" dirty="0" err="1"/>
              <a:t>from</a:t>
            </a:r>
            <a:r>
              <a:rPr lang="nl-NL" altLang="nl-NL" dirty="0"/>
              <a:t> </a:t>
            </a:r>
            <a:r>
              <a:rPr lang="nl-NL" altLang="nl-NL" dirty="0" err="1"/>
              <a:t>flatfish</a:t>
            </a:r>
            <a:r>
              <a:rPr lang="nl-NL" altLang="nl-NL" dirty="0"/>
              <a:t> </a:t>
            </a:r>
            <a:r>
              <a:rPr lang="nl-NL" altLang="nl-NL" dirty="0" err="1"/>
              <a:t>fisheries</a:t>
            </a:r>
            <a:endParaRPr lang="nl-NL" altLang="nl-NL" dirty="0"/>
          </a:p>
          <a:p>
            <a:pPr eaLnBrk="1" hangingPunct="1">
              <a:buFont typeface="Times" pitchFamily="64" charset="0"/>
              <a:buChar char="•"/>
              <a:defRPr/>
            </a:pPr>
            <a:r>
              <a:rPr lang="nl-NL" altLang="nl-NL" dirty="0"/>
              <a:t>Traditional </a:t>
            </a:r>
            <a:r>
              <a:rPr lang="nl-NL" altLang="nl-NL" dirty="0" err="1"/>
              <a:t>fishing</a:t>
            </a:r>
            <a:r>
              <a:rPr lang="nl-NL" altLang="nl-NL" dirty="0"/>
              <a:t> </a:t>
            </a:r>
            <a:r>
              <a:rPr lang="nl-NL" altLang="nl-NL" dirty="0" err="1"/>
              <a:t>method</a:t>
            </a:r>
            <a:r>
              <a:rPr lang="nl-NL" altLang="nl-NL" dirty="0"/>
              <a:t>: </a:t>
            </a:r>
            <a:r>
              <a:rPr lang="nl-NL" altLang="nl-NL" b="1" dirty="0" err="1"/>
              <a:t>beam</a:t>
            </a:r>
            <a:r>
              <a:rPr lang="nl-NL" altLang="nl-NL" b="1" dirty="0"/>
              <a:t> trawl</a:t>
            </a:r>
            <a:r>
              <a:rPr lang="nl-NL" altLang="nl-NL" dirty="0"/>
              <a:t>, but </a:t>
            </a:r>
            <a:r>
              <a:rPr lang="nl-NL" altLang="nl-NL" dirty="0" err="1"/>
              <a:t>this</a:t>
            </a:r>
            <a:r>
              <a:rPr lang="nl-NL" altLang="nl-NL" dirty="0"/>
              <a:t> </a:t>
            </a:r>
            <a:r>
              <a:rPr lang="nl-NL" altLang="nl-NL" dirty="0" err="1"/>
              <a:t>method</a:t>
            </a:r>
            <a:r>
              <a:rPr lang="nl-NL" altLang="nl-NL" dirty="0"/>
              <a:t> has </a:t>
            </a:r>
            <a:r>
              <a:rPr lang="nl-NL" altLang="nl-NL" dirty="0" err="1"/>
              <a:t>some</a:t>
            </a:r>
            <a:r>
              <a:rPr lang="nl-NL" altLang="nl-NL" dirty="0"/>
              <a:t> </a:t>
            </a:r>
            <a:r>
              <a:rPr lang="nl-NL" altLang="nl-NL" dirty="0" err="1"/>
              <a:t>disadvantages</a:t>
            </a:r>
            <a:r>
              <a:rPr lang="nl-NL" altLang="nl-NL" dirty="0"/>
              <a:t>, </a:t>
            </a:r>
            <a:r>
              <a:rPr lang="nl-NL" altLang="nl-NL" dirty="0" err="1"/>
              <a:t>such</a:t>
            </a:r>
            <a:r>
              <a:rPr lang="nl-NL" altLang="nl-NL" dirty="0"/>
              <a:t> as… </a:t>
            </a:r>
          </a:p>
          <a:p>
            <a:pPr eaLnBrk="1" hangingPunct="1">
              <a:buFont typeface="Times" pitchFamily="64" charset="0"/>
              <a:buChar char="•"/>
              <a:defRPr/>
            </a:pPr>
            <a:endParaRPr lang="nl-NL" altLang="nl-NL" dirty="0"/>
          </a:p>
        </p:txBody>
      </p:sp>
      <p:sp>
        <p:nvSpPr>
          <p:cNvPr id="24581" name="Rectangle 2">
            <a:extLst>
              <a:ext uri="{FF2B5EF4-FFF2-40B4-BE49-F238E27FC236}">
                <a16:creationId xmlns:a16="http://schemas.microsoft.com/office/drawing/2014/main" xmlns="" id="{E25A2053-04B5-4C3E-8150-83142E7DAA1A}"/>
              </a:ext>
            </a:extLst>
          </p:cNvPr>
          <p:cNvSpPr>
            <a:spLocks noGrp="1" noChangeArrowheads="1"/>
          </p:cNvSpPr>
          <p:nvPr>
            <p:ph type="title"/>
          </p:nvPr>
        </p:nvSpPr>
        <p:spPr/>
        <p:txBody>
          <a:bodyPr>
            <a:normAutofit/>
          </a:bodyPr>
          <a:lstStyle/>
          <a:p>
            <a:pPr eaLnBrk="1" hangingPunct="1"/>
            <a:r>
              <a:rPr lang="en-US" altLang="nl-NL" dirty="0">
                <a:solidFill>
                  <a:srgbClr val="C00000"/>
                </a:solidFill>
              </a:rPr>
              <a:t>Why is pulse fishery important for the Netherlands?</a:t>
            </a:r>
            <a:endParaRPr lang="nl-NL" altLang="nl-NL" dirty="0">
              <a:solidFill>
                <a:srgbClr val="C00000"/>
              </a:solidFill>
            </a:endParaRPr>
          </a:p>
        </p:txBody>
      </p:sp>
      <p:sp>
        <p:nvSpPr>
          <p:cNvPr id="24579" name="Tijdelijke aanduiding voor voettekst 4">
            <a:extLst>
              <a:ext uri="{FF2B5EF4-FFF2-40B4-BE49-F238E27FC236}">
                <a16:creationId xmlns:a16="http://schemas.microsoft.com/office/drawing/2014/main" xmlns="" id="{B76A4CF5-825B-4923-ACFE-4302346CF1CC}"/>
              </a:ext>
            </a:extLst>
          </p:cNvPr>
          <p:cNvSpPr>
            <a:spLocks noGrp="1"/>
          </p:cNvSpPr>
          <p:nvPr>
            <p:ph type="ftr" sz="quarter" idx="11"/>
          </p:nvPr>
        </p:nvSpPr>
        <p:spPr>
          <a:noFill/>
        </p:spPr>
        <p:txBody>
          <a:bodyPr/>
          <a:lstStyle>
            <a:lvl1pPr>
              <a:defRPr sz="2866">
                <a:solidFill>
                  <a:srgbClr val="000000"/>
                </a:solidFill>
                <a:latin typeface="Verdana" panose="020B0604030504040204" pitchFamily="34" charset="0"/>
                <a:ea typeface="Geneva" pitchFamily="64" charset="-128"/>
              </a:defRPr>
            </a:lvl1pPr>
            <a:lvl2pPr marL="818954" indent="-314982">
              <a:defRPr sz="2866">
                <a:solidFill>
                  <a:srgbClr val="000000"/>
                </a:solidFill>
                <a:latin typeface="Verdana" panose="020B0604030504040204" pitchFamily="34" charset="0"/>
                <a:ea typeface="Geneva" pitchFamily="64" charset="-128"/>
              </a:defRPr>
            </a:lvl2pPr>
            <a:lvl3pPr marL="1259929" indent="-251986">
              <a:defRPr sz="2866">
                <a:solidFill>
                  <a:srgbClr val="000000"/>
                </a:solidFill>
                <a:latin typeface="Verdana" panose="020B0604030504040204" pitchFamily="34" charset="0"/>
                <a:ea typeface="Geneva" pitchFamily="64" charset="-128"/>
              </a:defRPr>
            </a:lvl3pPr>
            <a:lvl4pPr marL="1763900" indent="-251986">
              <a:defRPr sz="2866">
                <a:solidFill>
                  <a:srgbClr val="000000"/>
                </a:solidFill>
                <a:latin typeface="Verdana" panose="020B0604030504040204" pitchFamily="34" charset="0"/>
                <a:ea typeface="Geneva" pitchFamily="64" charset="-128"/>
              </a:defRPr>
            </a:lvl4pPr>
            <a:lvl5pPr marL="2267872" indent="-251986">
              <a:defRPr sz="2866">
                <a:solidFill>
                  <a:srgbClr val="000000"/>
                </a:solidFill>
                <a:latin typeface="Verdana" panose="020B0604030504040204" pitchFamily="34" charset="0"/>
                <a:ea typeface="Geneva" pitchFamily="64" charset="-128"/>
              </a:defRPr>
            </a:lvl5pPr>
            <a:lvl6pPr marL="2771844"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6pPr>
            <a:lvl7pPr marL="3275815"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7pPr>
            <a:lvl8pPr marL="3779787"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8pPr>
            <a:lvl9pPr marL="4283758"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9pPr>
          </a:lstStyle>
          <a:p>
            <a:r>
              <a:rPr lang="en-US" altLang="nl-NL" sz="1102">
                <a:solidFill>
                  <a:schemeClr val="bg1"/>
                </a:solidFill>
                <a:cs typeface="Arial" panose="020B0604020202020204" pitchFamily="34" charset="0"/>
              </a:rPr>
              <a:t>Ministerie van Economische Zaken</a:t>
            </a:r>
            <a:endParaRPr lang="en-US" altLang="nl-NL" sz="1102">
              <a:solidFill>
                <a:schemeClr val="bg1"/>
              </a:solidFill>
              <a:latin typeface="Arial" panose="020B0604020202020204" pitchFamily="34" charset="0"/>
              <a:cs typeface="Arial" panose="020B0604020202020204" pitchFamily="34" charset="0"/>
            </a:endParaRPr>
          </a:p>
        </p:txBody>
      </p:sp>
      <p:sp>
        <p:nvSpPr>
          <p:cNvPr id="24578" name="Tijdelijke aanduiding voor datum 3">
            <a:extLst>
              <a:ext uri="{FF2B5EF4-FFF2-40B4-BE49-F238E27FC236}">
                <a16:creationId xmlns:a16="http://schemas.microsoft.com/office/drawing/2014/main" xmlns="" id="{CAAF01FD-47B3-47FA-8F2B-FB6D49898035}"/>
              </a:ext>
            </a:extLst>
          </p:cNvPr>
          <p:cNvSpPr>
            <a:spLocks noGrp="1"/>
          </p:cNvSpPr>
          <p:nvPr>
            <p:ph type="dt" sz="quarter" idx="4294967295"/>
          </p:nvPr>
        </p:nvSpPr>
        <p:spPr>
          <a:noFill/>
        </p:spPr>
        <p:txBody>
          <a:bodyPr/>
          <a:lstStyle>
            <a:lvl1pPr>
              <a:defRPr sz="2866">
                <a:solidFill>
                  <a:srgbClr val="000000"/>
                </a:solidFill>
                <a:latin typeface="Verdana" panose="020B0604030504040204" pitchFamily="34" charset="0"/>
                <a:ea typeface="Geneva" pitchFamily="64" charset="-128"/>
              </a:defRPr>
            </a:lvl1pPr>
            <a:lvl2pPr marL="818954" indent="-314982">
              <a:defRPr sz="2866">
                <a:solidFill>
                  <a:srgbClr val="000000"/>
                </a:solidFill>
                <a:latin typeface="Verdana" panose="020B0604030504040204" pitchFamily="34" charset="0"/>
                <a:ea typeface="Geneva" pitchFamily="64" charset="-128"/>
              </a:defRPr>
            </a:lvl2pPr>
            <a:lvl3pPr marL="1259929" indent="-251986">
              <a:defRPr sz="2866">
                <a:solidFill>
                  <a:srgbClr val="000000"/>
                </a:solidFill>
                <a:latin typeface="Verdana" panose="020B0604030504040204" pitchFamily="34" charset="0"/>
                <a:ea typeface="Geneva" pitchFamily="64" charset="-128"/>
              </a:defRPr>
            </a:lvl3pPr>
            <a:lvl4pPr marL="1763900" indent="-251986">
              <a:defRPr sz="2866">
                <a:solidFill>
                  <a:srgbClr val="000000"/>
                </a:solidFill>
                <a:latin typeface="Verdana" panose="020B0604030504040204" pitchFamily="34" charset="0"/>
                <a:ea typeface="Geneva" pitchFamily="64" charset="-128"/>
              </a:defRPr>
            </a:lvl4pPr>
            <a:lvl5pPr marL="2267872" indent="-251986">
              <a:defRPr sz="2866">
                <a:solidFill>
                  <a:srgbClr val="000000"/>
                </a:solidFill>
                <a:latin typeface="Verdana" panose="020B0604030504040204" pitchFamily="34" charset="0"/>
                <a:ea typeface="Geneva" pitchFamily="64" charset="-128"/>
              </a:defRPr>
            </a:lvl5pPr>
            <a:lvl6pPr marL="2771844"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6pPr>
            <a:lvl7pPr marL="3275815"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7pPr>
            <a:lvl8pPr marL="3779787"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8pPr>
            <a:lvl9pPr marL="4283758"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9pPr>
          </a:lstStyle>
          <a:p>
            <a:fld id="{B881EC3B-4A36-4403-A498-2687FFD03406}" type="datetime4">
              <a:rPr lang="nl-NL" altLang="nl-NL" sz="1102">
                <a:solidFill>
                  <a:schemeClr val="bg1"/>
                </a:solidFill>
                <a:cs typeface="Arial" panose="020B0604020202020204" pitchFamily="34" charset="0"/>
              </a:rPr>
              <a:pPr/>
              <a:t>3 april 2019</a:t>
            </a:fld>
            <a:endParaRPr lang="en-US" altLang="nl-NL" sz="1102">
              <a:solidFill>
                <a:schemeClr val="bg1"/>
              </a:solidFill>
              <a:cs typeface="Arial" panose="020B0604020202020204" pitchFamily="34" charset="0"/>
            </a:endParaRPr>
          </a:p>
        </p:txBody>
      </p:sp>
      <p:sp>
        <p:nvSpPr>
          <p:cNvPr id="24580" name="Tijdelijke aanduiding voor dianummer 5">
            <a:extLst>
              <a:ext uri="{FF2B5EF4-FFF2-40B4-BE49-F238E27FC236}">
                <a16:creationId xmlns:a16="http://schemas.microsoft.com/office/drawing/2014/main" xmlns="" id="{B0D479EE-10E9-462F-B1AC-7FD4B60996C3}"/>
              </a:ext>
            </a:extLst>
          </p:cNvPr>
          <p:cNvSpPr>
            <a:spLocks noGrp="1"/>
          </p:cNvSpPr>
          <p:nvPr>
            <p:ph type="sldNum" sz="quarter" idx="4294967295"/>
          </p:nvPr>
        </p:nvSpPr>
        <p:spPr>
          <a:noFill/>
        </p:spPr>
        <p:txBody>
          <a:bodyPr/>
          <a:lstStyle>
            <a:lvl1pPr>
              <a:defRPr sz="2866">
                <a:solidFill>
                  <a:srgbClr val="000000"/>
                </a:solidFill>
                <a:latin typeface="Verdana" panose="020B0604030504040204" pitchFamily="34" charset="0"/>
                <a:ea typeface="Geneva" pitchFamily="64" charset="-128"/>
              </a:defRPr>
            </a:lvl1pPr>
            <a:lvl2pPr marL="818954" indent="-314982">
              <a:defRPr sz="2866">
                <a:solidFill>
                  <a:srgbClr val="000000"/>
                </a:solidFill>
                <a:latin typeface="Verdana" panose="020B0604030504040204" pitchFamily="34" charset="0"/>
                <a:ea typeface="Geneva" pitchFamily="64" charset="-128"/>
              </a:defRPr>
            </a:lvl2pPr>
            <a:lvl3pPr marL="1259929" indent="-251986">
              <a:defRPr sz="2866">
                <a:solidFill>
                  <a:srgbClr val="000000"/>
                </a:solidFill>
                <a:latin typeface="Verdana" panose="020B0604030504040204" pitchFamily="34" charset="0"/>
                <a:ea typeface="Geneva" pitchFamily="64" charset="-128"/>
              </a:defRPr>
            </a:lvl3pPr>
            <a:lvl4pPr marL="1763900" indent="-251986">
              <a:defRPr sz="2866">
                <a:solidFill>
                  <a:srgbClr val="000000"/>
                </a:solidFill>
                <a:latin typeface="Verdana" panose="020B0604030504040204" pitchFamily="34" charset="0"/>
                <a:ea typeface="Geneva" pitchFamily="64" charset="-128"/>
              </a:defRPr>
            </a:lvl4pPr>
            <a:lvl5pPr marL="2267872" indent="-251986">
              <a:defRPr sz="2866">
                <a:solidFill>
                  <a:srgbClr val="000000"/>
                </a:solidFill>
                <a:latin typeface="Verdana" panose="020B0604030504040204" pitchFamily="34" charset="0"/>
                <a:ea typeface="Geneva" pitchFamily="64" charset="-128"/>
              </a:defRPr>
            </a:lvl5pPr>
            <a:lvl6pPr marL="2771844"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6pPr>
            <a:lvl7pPr marL="3275815"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7pPr>
            <a:lvl8pPr marL="3779787"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8pPr>
            <a:lvl9pPr marL="4283758"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9pPr>
          </a:lstStyle>
          <a:p>
            <a:fld id="{FBDF37B3-1999-4036-B325-49828F78EB84}" type="slidenum">
              <a:rPr lang="en-US" altLang="nl-NL" sz="1102">
                <a:solidFill>
                  <a:schemeClr val="bg1"/>
                </a:solidFill>
              </a:rPr>
              <a:pPr/>
              <a:t>57</a:t>
            </a:fld>
            <a:endParaRPr lang="en-US" altLang="nl-NL" sz="1543">
              <a:solidFill>
                <a:schemeClr val="bg1"/>
              </a:solidFill>
              <a:latin typeface="Arial" panose="020B0604020202020204" pitchFamily="34" charset="0"/>
            </a:endParaRPr>
          </a:p>
        </p:txBody>
      </p:sp>
    </p:spTree>
    <p:extLst>
      <p:ext uri="{BB962C8B-B14F-4D97-AF65-F5344CB8AC3E}">
        <p14:creationId xmlns:p14="http://schemas.microsoft.com/office/powerpoint/2010/main" xmlns="" val="2429330990"/>
      </p:ext>
    </p:extLst>
  </p:cSld>
  <p:clrMapOvr>
    <a:masterClrMapping/>
  </p:clrMapOvr>
  <p:transition>
    <p:split orient="vert"/>
  </p:transition>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3" name="Tijdelijke aanduiding voor datum 3">
            <a:extLst>
              <a:ext uri="{FF2B5EF4-FFF2-40B4-BE49-F238E27FC236}">
                <a16:creationId xmlns:a16="http://schemas.microsoft.com/office/drawing/2014/main" xmlns="" id="{AA9B3464-632E-450F-B3DB-5CAB31120B90}"/>
              </a:ext>
            </a:extLst>
          </p:cNvPr>
          <p:cNvSpPr>
            <a:spLocks noGrp="1"/>
          </p:cNvSpPr>
          <p:nvPr>
            <p:ph type="dt" sz="quarter" idx="4294967295"/>
          </p:nvPr>
        </p:nvSpPr>
        <p:spPr>
          <a:noFill/>
        </p:spPr>
        <p:txBody>
          <a:bodyPr/>
          <a:lstStyle>
            <a:lvl1pPr>
              <a:defRPr sz="2866">
                <a:solidFill>
                  <a:srgbClr val="000000"/>
                </a:solidFill>
                <a:latin typeface="Verdana" panose="020B0604030504040204" pitchFamily="34" charset="0"/>
                <a:ea typeface="Geneva" pitchFamily="64" charset="-128"/>
              </a:defRPr>
            </a:lvl1pPr>
            <a:lvl2pPr marL="818954" indent="-314982">
              <a:defRPr sz="2866">
                <a:solidFill>
                  <a:srgbClr val="000000"/>
                </a:solidFill>
                <a:latin typeface="Verdana" panose="020B0604030504040204" pitchFamily="34" charset="0"/>
                <a:ea typeface="Geneva" pitchFamily="64" charset="-128"/>
              </a:defRPr>
            </a:lvl2pPr>
            <a:lvl3pPr marL="1259929" indent="-251986">
              <a:defRPr sz="2866">
                <a:solidFill>
                  <a:srgbClr val="000000"/>
                </a:solidFill>
                <a:latin typeface="Verdana" panose="020B0604030504040204" pitchFamily="34" charset="0"/>
                <a:ea typeface="Geneva" pitchFamily="64" charset="-128"/>
              </a:defRPr>
            </a:lvl3pPr>
            <a:lvl4pPr marL="1763900" indent="-251986">
              <a:defRPr sz="2866">
                <a:solidFill>
                  <a:srgbClr val="000000"/>
                </a:solidFill>
                <a:latin typeface="Verdana" panose="020B0604030504040204" pitchFamily="34" charset="0"/>
                <a:ea typeface="Geneva" pitchFamily="64" charset="-128"/>
              </a:defRPr>
            </a:lvl4pPr>
            <a:lvl5pPr marL="2267872" indent="-251986">
              <a:defRPr sz="2866">
                <a:solidFill>
                  <a:srgbClr val="000000"/>
                </a:solidFill>
                <a:latin typeface="Verdana" panose="020B0604030504040204" pitchFamily="34" charset="0"/>
                <a:ea typeface="Geneva" pitchFamily="64" charset="-128"/>
              </a:defRPr>
            </a:lvl5pPr>
            <a:lvl6pPr marL="2771844"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6pPr>
            <a:lvl7pPr marL="3275815"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7pPr>
            <a:lvl8pPr marL="3779787"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8pPr>
            <a:lvl9pPr marL="4283758"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9pPr>
          </a:lstStyle>
          <a:p>
            <a:fld id="{99659D09-F8DB-40F6-ABAA-B204D667DCEF}" type="datetime4">
              <a:rPr lang="nl-NL" altLang="nl-NL" sz="1102">
                <a:solidFill>
                  <a:schemeClr val="bg1"/>
                </a:solidFill>
                <a:cs typeface="Arial" panose="020B0604020202020204" pitchFamily="34" charset="0"/>
              </a:rPr>
              <a:pPr/>
              <a:t>3 april 2019</a:t>
            </a:fld>
            <a:endParaRPr lang="en-US" altLang="nl-NL" sz="1102">
              <a:solidFill>
                <a:schemeClr val="bg1"/>
              </a:solidFill>
              <a:cs typeface="Arial" panose="020B0604020202020204" pitchFamily="34" charset="0"/>
            </a:endParaRPr>
          </a:p>
        </p:txBody>
      </p:sp>
      <p:sp>
        <p:nvSpPr>
          <p:cNvPr id="25605" name="Tijdelijke aanduiding voor dianummer 5">
            <a:extLst>
              <a:ext uri="{FF2B5EF4-FFF2-40B4-BE49-F238E27FC236}">
                <a16:creationId xmlns:a16="http://schemas.microsoft.com/office/drawing/2014/main" xmlns="" id="{7E01327E-C63F-4A0A-ABA9-8441F3CBB311}"/>
              </a:ext>
            </a:extLst>
          </p:cNvPr>
          <p:cNvSpPr>
            <a:spLocks noGrp="1"/>
          </p:cNvSpPr>
          <p:nvPr>
            <p:ph type="sldNum" sz="quarter" idx="4294967295"/>
          </p:nvPr>
        </p:nvSpPr>
        <p:spPr>
          <a:noFill/>
        </p:spPr>
        <p:txBody>
          <a:bodyPr/>
          <a:lstStyle>
            <a:lvl1pPr>
              <a:defRPr sz="2866">
                <a:solidFill>
                  <a:srgbClr val="000000"/>
                </a:solidFill>
                <a:latin typeface="Verdana" panose="020B0604030504040204" pitchFamily="34" charset="0"/>
                <a:ea typeface="Geneva" pitchFamily="64" charset="-128"/>
              </a:defRPr>
            </a:lvl1pPr>
            <a:lvl2pPr marL="818954" indent="-314982">
              <a:defRPr sz="2866">
                <a:solidFill>
                  <a:srgbClr val="000000"/>
                </a:solidFill>
                <a:latin typeface="Verdana" panose="020B0604030504040204" pitchFamily="34" charset="0"/>
                <a:ea typeface="Geneva" pitchFamily="64" charset="-128"/>
              </a:defRPr>
            </a:lvl2pPr>
            <a:lvl3pPr marL="1259929" indent="-251986">
              <a:defRPr sz="2866">
                <a:solidFill>
                  <a:srgbClr val="000000"/>
                </a:solidFill>
                <a:latin typeface="Verdana" panose="020B0604030504040204" pitchFamily="34" charset="0"/>
                <a:ea typeface="Geneva" pitchFamily="64" charset="-128"/>
              </a:defRPr>
            </a:lvl3pPr>
            <a:lvl4pPr marL="1763900" indent="-251986">
              <a:defRPr sz="2866">
                <a:solidFill>
                  <a:srgbClr val="000000"/>
                </a:solidFill>
                <a:latin typeface="Verdana" panose="020B0604030504040204" pitchFamily="34" charset="0"/>
                <a:ea typeface="Geneva" pitchFamily="64" charset="-128"/>
              </a:defRPr>
            </a:lvl4pPr>
            <a:lvl5pPr marL="2267872" indent="-251986">
              <a:defRPr sz="2866">
                <a:solidFill>
                  <a:srgbClr val="000000"/>
                </a:solidFill>
                <a:latin typeface="Verdana" panose="020B0604030504040204" pitchFamily="34" charset="0"/>
                <a:ea typeface="Geneva" pitchFamily="64" charset="-128"/>
              </a:defRPr>
            </a:lvl5pPr>
            <a:lvl6pPr marL="2771844"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6pPr>
            <a:lvl7pPr marL="3275815"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7pPr>
            <a:lvl8pPr marL="3779787"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8pPr>
            <a:lvl9pPr marL="4283758"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9pPr>
          </a:lstStyle>
          <a:p>
            <a:fld id="{AFA66254-85E9-4CC7-8D2F-A43DD782F63C}" type="slidenum">
              <a:rPr lang="en-US" altLang="nl-NL" sz="1102">
                <a:solidFill>
                  <a:schemeClr val="bg1"/>
                </a:solidFill>
              </a:rPr>
              <a:pPr/>
              <a:t>58</a:t>
            </a:fld>
            <a:endParaRPr lang="en-US" altLang="nl-NL" sz="1543">
              <a:solidFill>
                <a:schemeClr val="bg1"/>
              </a:solidFill>
              <a:latin typeface="Arial" panose="020B0604020202020204" pitchFamily="34" charset="0"/>
            </a:endParaRPr>
          </a:p>
        </p:txBody>
      </p:sp>
      <p:pic>
        <p:nvPicPr>
          <p:cNvPr id="25606" name="Picture 2">
            <a:extLst>
              <a:ext uri="{FF2B5EF4-FFF2-40B4-BE49-F238E27FC236}">
                <a16:creationId xmlns:a16="http://schemas.microsoft.com/office/drawing/2014/main" xmlns="" id="{74240D1D-B54B-42D7-BCE3-DB363D866469}"/>
              </a:ext>
            </a:extLst>
          </p:cNvPr>
          <p:cNvPicPr>
            <a:picLocks noGrp="1" noChangeAspect="1" noChangeArrowheads="1"/>
          </p:cNvPicPr>
          <p:nvPr>
            <p:ph idx="4294967295"/>
          </p:nvPr>
        </p:nvPicPr>
        <p:blipFill>
          <a:blip r:embed="rId2" cstate="print">
            <a:extLst>
              <a:ext uri="{28A0092B-C50C-407E-A947-70E740481C1C}">
                <a14:useLocalDpi xmlns:a14="http://schemas.microsoft.com/office/drawing/2010/main" xmlns="" val="0"/>
              </a:ext>
            </a:extLst>
          </a:blip>
          <a:srcRect/>
          <a:stretch>
            <a:fillRect/>
          </a:stretch>
        </p:blipFill>
        <p:spPr>
          <a:xfrm>
            <a:off x="10583863" y="2120900"/>
            <a:ext cx="2855912" cy="1757363"/>
          </a:xfrm>
          <a:noFill/>
          <a:extLst>
            <a:ext uri="{91240B29-F687-4F45-9708-019B960494DF}">
              <a14:hiddenLine xmlns:a14="http://schemas.microsoft.com/office/drawing/2010/main" xmlns="" w="9525" cap="flat" cmpd="sng" algn="ctr">
                <a:solidFill>
                  <a:schemeClr val="tx1"/>
                </a:solidFill>
                <a:prstDash val="solid"/>
                <a:miter lim="800000"/>
                <a:headEnd/>
                <a:tailEnd/>
              </a14:hiddenLine>
            </a:ext>
          </a:extLst>
        </p:spPr>
      </p:pic>
      <p:sp>
        <p:nvSpPr>
          <p:cNvPr id="25604" name="Tijdelijke aanduiding voor voettekst 4">
            <a:extLst>
              <a:ext uri="{FF2B5EF4-FFF2-40B4-BE49-F238E27FC236}">
                <a16:creationId xmlns:a16="http://schemas.microsoft.com/office/drawing/2014/main" xmlns="" id="{F438435A-88AB-4C34-87C4-C90D0F2DE26B}"/>
              </a:ext>
            </a:extLst>
          </p:cNvPr>
          <p:cNvSpPr>
            <a:spLocks noGrp="1"/>
          </p:cNvSpPr>
          <p:nvPr>
            <p:ph type="ftr" sz="quarter" idx="4294967295"/>
          </p:nvPr>
        </p:nvSpPr>
        <p:spPr>
          <a:xfrm>
            <a:off x="0" y="7019925"/>
            <a:ext cx="10560050" cy="401638"/>
          </a:xfrm>
          <a:noFill/>
        </p:spPr>
        <p:txBody>
          <a:bodyPr/>
          <a:lstStyle>
            <a:lvl1pPr>
              <a:defRPr sz="2866">
                <a:solidFill>
                  <a:srgbClr val="000000"/>
                </a:solidFill>
                <a:latin typeface="Verdana" panose="020B0604030504040204" pitchFamily="34" charset="0"/>
                <a:ea typeface="Geneva" pitchFamily="64" charset="-128"/>
              </a:defRPr>
            </a:lvl1pPr>
            <a:lvl2pPr marL="818954" indent="-314982">
              <a:defRPr sz="2866">
                <a:solidFill>
                  <a:srgbClr val="000000"/>
                </a:solidFill>
                <a:latin typeface="Verdana" panose="020B0604030504040204" pitchFamily="34" charset="0"/>
                <a:ea typeface="Geneva" pitchFamily="64" charset="-128"/>
              </a:defRPr>
            </a:lvl2pPr>
            <a:lvl3pPr marL="1259929" indent="-251986">
              <a:defRPr sz="2866">
                <a:solidFill>
                  <a:srgbClr val="000000"/>
                </a:solidFill>
                <a:latin typeface="Verdana" panose="020B0604030504040204" pitchFamily="34" charset="0"/>
                <a:ea typeface="Geneva" pitchFamily="64" charset="-128"/>
              </a:defRPr>
            </a:lvl3pPr>
            <a:lvl4pPr marL="1763900" indent="-251986">
              <a:defRPr sz="2866">
                <a:solidFill>
                  <a:srgbClr val="000000"/>
                </a:solidFill>
                <a:latin typeface="Verdana" panose="020B0604030504040204" pitchFamily="34" charset="0"/>
                <a:ea typeface="Geneva" pitchFamily="64" charset="-128"/>
              </a:defRPr>
            </a:lvl4pPr>
            <a:lvl5pPr marL="2267872" indent="-251986">
              <a:defRPr sz="2866">
                <a:solidFill>
                  <a:srgbClr val="000000"/>
                </a:solidFill>
                <a:latin typeface="Verdana" panose="020B0604030504040204" pitchFamily="34" charset="0"/>
                <a:ea typeface="Geneva" pitchFamily="64" charset="-128"/>
              </a:defRPr>
            </a:lvl5pPr>
            <a:lvl6pPr marL="2771844"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6pPr>
            <a:lvl7pPr marL="3275815"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7pPr>
            <a:lvl8pPr marL="3779787"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8pPr>
            <a:lvl9pPr marL="4283758"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9pPr>
          </a:lstStyle>
          <a:p>
            <a:r>
              <a:rPr lang="en-US" altLang="nl-NL" sz="1102">
                <a:solidFill>
                  <a:schemeClr val="bg1"/>
                </a:solidFill>
                <a:cs typeface="Arial" panose="020B0604020202020204" pitchFamily="34" charset="0"/>
              </a:rPr>
              <a:t>Ministerie van Economische Zaken</a:t>
            </a:r>
            <a:endParaRPr lang="en-US" altLang="nl-NL" sz="1102">
              <a:solidFill>
                <a:schemeClr val="bg1"/>
              </a:solidFill>
              <a:latin typeface="Arial" panose="020B0604020202020204" pitchFamily="34" charset="0"/>
              <a:cs typeface="Arial" panose="020B0604020202020204" pitchFamily="34" charset="0"/>
            </a:endParaRPr>
          </a:p>
        </p:txBody>
      </p:sp>
      <p:pic>
        <p:nvPicPr>
          <p:cNvPr id="25607" name="Picture 7">
            <a:extLst>
              <a:ext uri="{FF2B5EF4-FFF2-40B4-BE49-F238E27FC236}">
                <a16:creationId xmlns:a16="http://schemas.microsoft.com/office/drawing/2014/main" xmlns="" id="{05185912-14CA-4B26-89CF-2A22D3D0305C}"/>
              </a:ext>
            </a:extLst>
          </p:cNvPr>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815231" y="2990036"/>
            <a:ext cx="2028502" cy="3612199"/>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608" name="Picture 8">
            <a:extLst>
              <a:ext uri="{FF2B5EF4-FFF2-40B4-BE49-F238E27FC236}">
                <a16:creationId xmlns:a16="http://schemas.microsoft.com/office/drawing/2014/main" xmlns="" id="{26EBAC75-05C8-45C7-A2A8-549B4821E8D5}"/>
              </a:ext>
            </a:extLst>
          </p:cNvPr>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9744223" y="4370268"/>
            <a:ext cx="3179169" cy="2520048"/>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pic>
        <p:nvPicPr>
          <p:cNvPr id="25609" name="Picture 9">
            <a:extLst>
              <a:ext uri="{FF2B5EF4-FFF2-40B4-BE49-F238E27FC236}">
                <a16:creationId xmlns:a16="http://schemas.microsoft.com/office/drawing/2014/main" xmlns="" id="{F6E32320-8D90-4523-B95F-A162BA2BF3D2}"/>
              </a:ext>
            </a:extLst>
          </p:cNvPr>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1720352" y="138112"/>
            <a:ext cx="9999070" cy="766467"/>
          </a:xfrm>
          <a:prstGeom prst="rect">
            <a:avLst/>
          </a:prstGeom>
          <a:noFill/>
          <a:ln>
            <a:noFill/>
          </a:ln>
          <a:effectLst/>
          <a:extLst>
            <a:ext uri="{909E8E84-426E-40DD-AFC4-6F175D3DCCD1}">
              <a14:hiddenFill xmlns:a14="http://schemas.microsoft.com/office/drawing/2010/main" xmlns="">
                <a:solidFill>
                  <a:schemeClr val="accent1"/>
                </a:solidFill>
              </a14:hiddenFill>
            </a:ext>
            <a:ext uri="{91240B29-F687-4F45-9708-019B960494DF}">
              <a14:hiddenLine xmlns:a14="http://schemas.microsoft.com/office/drawing/2010/main" xmlns="" w="9525" algn="ctr">
                <a:solidFill>
                  <a:schemeClr val="tx1"/>
                </a:solidFill>
                <a:miter lim="800000"/>
                <a:headEnd/>
                <a:tailEnd/>
              </a14:hiddenLine>
            </a:ext>
            <a:ext uri="{AF507438-7753-43E0-B8FC-AC1667EBCBE1}">
              <a14:hiddenEffects xmlns:a14="http://schemas.microsoft.com/office/drawing/2010/main" xmlns="">
                <a:effectLst>
                  <a:outerShdw dist="35921" dir="2700000" algn="ctr" rotWithShape="0">
                    <a:schemeClr val="bg2"/>
                  </a:outerShdw>
                </a:effectLst>
              </a14:hiddenEffects>
            </a:ext>
          </a:extLst>
        </p:spPr>
      </p:pic>
      <p:sp>
        <p:nvSpPr>
          <p:cNvPr id="5" name="Tekstvak 4">
            <a:extLst>
              <a:ext uri="{FF2B5EF4-FFF2-40B4-BE49-F238E27FC236}">
                <a16:creationId xmlns:a16="http://schemas.microsoft.com/office/drawing/2014/main" xmlns="" id="{2CE51119-058C-488E-8DDA-4F86FDDACBB9}"/>
              </a:ext>
            </a:extLst>
          </p:cNvPr>
          <p:cNvSpPr txBox="1"/>
          <p:nvPr/>
        </p:nvSpPr>
        <p:spPr>
          <a:xfrm>
            <a:off x="729914" y="1731742"/>
            <a:ext cx="3744936" cy="493084"/>
          </a:xfrm>
          <a:prstGeom prst="rect">
            <a:avLst/>
          </a:prstGeom>
          <a:noFill/>
        </p:spPr>
        <p:txBody>
          <a:bodyPr wrap="none" rtlCol="0">
            <a:spAutoFit/>
          </a:bodyPr>
          <a:lstStyle/>
          <a:p>
            <a:r>
              <a:rPr lang="nl-NL" altLang="nl-NL" sz="2800" dirty="0" err="1"/>
              <a:t>Seabed</a:t>
            </a:r>
            <a:r>
              <a:rPr lang="nl-NL" altLang="nl-NL" sz="2800" dirty="0"/>
              <a:t> </a:t>
            </a:r>
            <a:r>
              <a:rPr lang="nl-NL" altLang="nl-NL" sz="2800" dirty="0" err="1"/>
              <a:t>disturbance</a:t>
            </a:r>
            <a:r>
              <a:rPr lang="nl-NL" altLang="nl-NL" sz="2800" dirty="0"/>
              <a:t>…</a:t>
            </a:r>
            <a:endParaRPr lang="en-US" sz="2800" dirty="0"/>
          </a:p>
        </p:txBody>
      </p:sp>
      <p:pic>
        <p:nvPicPr>
          <p:cNvPr id="14" name="Picture 2">
            <a:extLst>
              <a:ext uri="{FF2B5EF4-FFF2-40B4-BE49-F238E27FC236}">
                <a16:creationId xmlns:a16="http://schemas.microsoft.com/office/drawing/2014/main" xmlns="" id="{22F4E2BD-B051-4DF0-B6D8-7E69F2CF6047}"/>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a:xfrm>
            <a:off x="4775671" y="1630313"/>
            <a:ext cx="3634903" cy="2236178"/>
          </a:xfrm>
          <a:prstGeom prst="rect">
            <a:avLst/>
          </a:prstGeom>
          <a:noFill/>
          <a:extLst>
            <a:ext uri="{91240B29-F687-4F45-9708-019B960494DF}">
              <a14:hiddenLine xmlns:a14="http://schemas.microsoft.com/office/drawing/2010/main" xmlns="" w="9525" cap="flat" cmpd="sng" algn="ctr">
                <a:solidFill>
                  <a:schemeClr val="tx1"/>
                </a:solidFill>
                <a:prstDash val="solid"/>
                <a:miter lim="800000"/>
                <a:headEnd/>
                <a:tailEnd/>
              </a14:hiddenLine>
            </a:ext>
          </a:extLst>
        </p:spPr>
      </p:pic>
      <p:sp>
        <p:nvSpPr>
          <p:cNvPr id="6" name="Tekstvak 5">
            <a:extLst>
              <a:ext uri="{FF2B5EF4-FFF2-40B4-BE49-F238E27FC236}">
                <a16:creationId xmlns:a16="http://schemas.microsoft.com/office/drawing/2014/main" xmlns="" id="{3921B19E-39C8-4A8E-ACF3-F0952BE43595}"/>
              </a:ext>
            </a:extLst>
          </p:cNvPr>
          <p:cNvSpPr txBox="1"/>
          <p:nvPr/>
        </p:nvSpPr>
        <p:spPr>
          <a:xfrm>
            <a:off x="2944165" y="4923289"/>
            <a:ext cx="4624984" cy="893834"/>
          </a:xfrm>
          <a:prstGeom prst="rect">
            <a:avLst/>
          </a:prstGeom>
          <a:noFill/>
        </p:spPr>
        <p:txBody>
          <a:bodyPr wrap="none" rtlCol="0">
            <a:spAutoFit/>
          </a:bodyPr>
          <a:lstStyle/>
          <a:p>
            <a:r>
              <a:rPr lang="nl-NL" altLang="nl-NL" sz="2800" dirty="0"/>
              <a:t>Large </a:t>
            </a:r>
            <a:r>
              <a:rPr lang="nl-NL" altLang="nl-NL" sz="2800" dirty="0" err="1"/>
              <a:t>number</a:t>
            </a:r>
            <a:r>
              <a:rPr lang="nl-NL" altLang="nl-NL" sz="2800" dirty="0"/>
              <a:t> of discards…</a:t>
            </a:r>
            <a:br>
              <a:rPr lang="nl-NL" altLang="nl-NL" sz="2800" dirty="0"/>
            </a:br>
            <a:endParaRPr lang="en-US" sz="2800" dirty="0"/>
          </a:p>
        </p:txBody>
      </p:sp>
      <p:sp>
        <p:nvSpPr>
          <p:cNvPr id="7" name="Tekstvak 6">
            <a:extLst>
              <a:ext uri="{FF2B5EF4-FFF2-40B4-BE49-F238E27FC236}">
                <a16:creationId xmlns:a16="http://schemas.microsoft.com/office/drawing/2014/main" xmlns="" id="{A18752E1-260F-4D62-A908-D1B082B6A722}"/>
              </a:ext>
            </a:extLst>
          </p:cNvPr>
          <p:cNvSpPr txBox="1"/>
          <p:nvPr/>
        </p:nvSpPr>
        <p:spPr>
          <a:xfrm>
            <a:off x="8417394" y="3683674"/>
            <a:ext cx="4844596" cy="493084"/>
          </a:xfrm>
          <a:prstGeom prst="rect">
            <a:avLst/>
          </a:prstGeom>
          <a:noFill/>
        </p:spPr>
        <p:txBody>
          <a:bodyPr wrap="none" rtlCol="0">
            <a:spAutoFit/>
          </a:bodyPr>
          <a:lstStyle/>
          <a:p>
            <a:r>
              <a:rPr lang="nl-NL" altLang="nl-NL" sz="2800" dirty="0"/>
              <a:t>… </a:t>
            </a:r>
            <a:r>
              <a:rPr lang="nl-NL" altLang="nl-NL" sz="2800" dirty="0" err="1"/>
              <a:t>and</a:t>
            </a:r>
            <a:r>
              <a:rPr lang="nl-NL" altLang="nl-NL" sz="2800" dirty="0"/>
              <a:t> high </a:t>
            </a:r>
            <a:r>
              <a:rPr lang="nl-NL" altLang="nl-NL" sz="2800" dirty="0" err="1"/>
              <a:t>fuel</a:t>
            </a:r>
            <a:r>
              <a:rPr lang="nl-NL" altLang="nl-NL" sz="2800" dirty="0"/>
              <a:t> </a:t>
            </a:r>
            <a:r>
              <a:rPr lang="nl-NL" altLang="nl-NL" sz="2800" dirty="0" err="1"/>
              <a:t>consumption</a:t>
            </a:r>
            <a:endParaRPr lang="en-US" sz="2800" dirty="0"/>
          </a:p>
        </p:txBody>
      </p:sp>
    </p:spTree>
    <p:extLst>
      <p:ext uri="{BB962C8B-B14F-4D97-AF65-F5344CB8AC3E}">
        <p14:creationId xmlns:p14="http://schemas.microsoft.com/office/powerpoint/2010/main" xmlns="" val="2148950264"/>
      </p:ext>
    </p:extLst>
  </p:cSld>
  <p:clrMapOvr>
    <a:masterClrMapping/>
  </p:clrMapOvr>
  <p:transition>
    <p:split orient="vert"/>
  </p:transition>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5606" name="Rectangle 10">
            <a:extLst>
              <a:ext uri="{FF2B5EF4-FFF2-40B4-BE49-F238E27FC236}">
                <a16:creationId xmlns:a16="http://schemas.microsoft.com/office/drawing/2014/main" xmlns="" id="{2A0ECA91-74A0-4460-ACDA-1420C1BE3F5A}"/>
              </a:ext>
            </a:extLst>
          </p:cNvPr>
          <p:cNvSpPr>
            <a:spLocks noGrp="1" noChangeArrowheads="1"/>
          </p:cNvSpPr>
          <p:nvPr>
            <p:ph type="body" sz="quarter" idx="10"/>
          </p:nvPr>
        </p:nvSpPr>
        <p:spPr>
          <a:xfrm>
            <a:off x="815231" y="1475581"/>
            <a:ext cx="11424867" cy="4968552"/>
          </a:xfrm>
        </p:spPr>
        <p:txBody>
          <a:bodyPr/>
          <a:lstStyle/>
          <a:p>
            <a:pPr marL="0" indent="0">
              <a:buNone/>
              <a:defRPr/>
            </a:pPr>
            <a:r>
              <a:rPr lang="nl-NL" altLang="nl-NL" b="1" i="1" dirty="0" err="1"/>
              <a:t>Therefore</a:t>
            </a:r>
            <a:r>
              <a:rPr lang="nl-NL" altLang="nl-NL" b="1" i="1" dirty="0"/>
              <a:t> </a:t>
            </a:r>
            <a:r>
              <a:rPr lang="nl-NL" altLang="nl-NL" b="1" i="1" dirty="0" err="1"/>
              <a:t>innovation</a:t>
            </a:r>
            <a:r>
              <a:rPr lang="nl-NL" altLang="nl-NL" b="1" i="1" dirty="0"/>
              <a:t> is </a:t>
            </a:r>
            <a:r>
              <a:rPr lang="nl-NL" altLang="nl-NL" b="1" i="1" dirty="0" err="1"/>
              <a:t>needed</a:t>
            </a:r>
            <a:r>
              <a:rPr lang="nl-NL" altLang="nl-NL" b="1" i="1" dirty="0"/>
              <a:t/>
            </a:r>
            <a:br>
              <a:rPr lang="nl-NL" altLang="nl-NL" b="1" i="1" dirty="0"/>
            </a:br>
            <a:endParaRPr lang="nl-NL" altLang="nl-NL" dirty="0"/>
          </a:p>
          <a:p>
            <a:pPr marL="0" indent="0">
              <a:buNone/>
              <a:defRPr/>
            </a:pPr>
            <a:r>
              <a:rPr lang="nl-NL" altLang="nl-NL" dirty="0" err="1"/>
              <a:t>Innovation</a:t>
            </a:r>
            <a:r>
              <a:rPr lang="nl-NL" altLang="nl-NL" dirty="0"/>
              <a:t> has led </a:t>
            </a:r>
            <a:r>
              <a:rPr lang="nl-NL" altLang="nl-NL" dirty="0" err="1"/>
              <a:t>to</a:t>
            </a:r>
            <a:r>
              <a:rPr lang="nl-NL" altLang="nl-NL" dirty="0"/>
              <a:t> </a:t>
            </a:r>
            <a:r>
              <a:rPr lang="nl-NL" altLang="nl-NL" dirty="0" err="1"/>
              <a:t>diversification</a:t>
            </a:r>
            <a:r>
              <a:rPr lang="nl-NL" altLang="nl-NL" dirty="0"/>
              <a:t> in the Dutch </a:t>
            </a:r>
            <a:r>
              <a:rPr lang="nl-NL" altLang="nl-NL" dirty="0" err="1"/>
              <a:t>flatfish</a:t>
            </a:r>
            <a:r>
              <a:rPr lang="nl-NL" altLang="nl-NL" dirty="0"/>
              <a:t> </a:t>
            </a:r>
            <a:r>
              <a:rPr lang="nl-NL" altLang="nl-NL" dirty="0" err="1"/>
              <a:t>fleet</a:t>
            </a:r>
            <a:r>
              <a:rPr lang="nl-NL" altLang="nl-NL" dirty="0"/>
              <a:t>:</a:t>
            </a:r>
          </a:p>
          <a:p>
            <a:pPr eaLnBrk="1" hangingPunct="1">
              <a:buFont typeface="Times" pitchFamily="64" charset="0"/>
              <a:buChar char="•"/>
              <a:defRPr/>
            </a:pPr>
            <a:r>
              <a:rPr lang="nl-NL" altLang="nl-NL" dirty="0" err="1"/>
              <a:t>Flyshoot</a:t>
            </a:r>
            <a:r>
              <a:rPr lang="nl-NL" altLang="nl-NL" dirty="0"/>
              <a:t>: </a:t>
            </a:r>
            <a:r>
              <a:rPr lang="nl-NL" altLang="nl-NL" dirty="0" err="1"/>
              <a:t>good</a:t>
            </a:r>
            <a:r>
              <a:rPr lang="nl-NL" altLang="nl-NL" dirty="0"/>
              <a:t> </a:t>
            </a:r>
            <a:r>
              <a:rPr lang="nl-NL" altLang="nl-NL" dirty="0" err="1"/>
              <a:t>for</a:t>
            </a:r>
            <a:r>
              <a:rPr lang="nl-NL" altLang="nl-NL" dirty="0"/>
              <a:t> </a:t>
            </a:r>
            <a:r>
              <a:rPr lang="nl-NL" altLang="nl-NL" dirty="0" err="1"/>
              <a:t>catching</a:t>
            </a:r>
            <a:r>
              <a:rPr lang="nl-NL" altLang="nl-NL" dirty="0"/>
              <a:t> </a:t>
            </a:r>
            <a:r>
              <a:rPr lang="nl-NL" altLang="nl-NL" dirty="0" err="1"/>
              <a:t>gurnard</a:t>
            </a:r>
            <a:r>
              <a:rPr lang="nl-NL" altLang="nl-NL" dirty="0"/>
              <a:t>, red </a:t>
            </a:r>
            <a:r>
              <a:rPr lang="nl-NL" altLang="nl-NL" dirty="0" err="1"/>
              <a:t>mullet</a:t>
            </a:r>
            <a:r>
              <a:rPr lang="nl-NL" altLang="nl-NL" dirty="0"/>
              <a:t> </a:t>
            </a:r>
            <a:r>
              <a:rPr lang="nl-NL" altLang="nl-NL" dirty="0" err="1"/>
              <a:t>and</a:t>
            </a:r>
            <a:r>
              <a:rPr lang="nl-NL" altLang="nl-NL" dirty="0"/>
              <a:t> </a:t>
            </a:r>
            <a:r>
              <a:rPr lang="nl-NL" altLang="nl-NL" dirty="0" err="1"/>
              <a:t>squid</a:t>
            </a:r>
            <a:endParaRPr lang="nl-NL" altLang="nl-NL" dirty="0"/>
          </a:p>
          <a:p>
            <a:pPr eaLnBrk="1" hangingPunct="1">
              <a:buFont typeface="Times" pitchFamily="64" charset="0"/>
              <a:buChar char="•"/>
              <a:defRPr/>
            </a:pPr>
            <a:r>
              <a:rPr lang="nl-NL" altLang="nl-NL" dirty="0" err="1"/>
              <a:t>Sumwing</a:t>
            </a:r>
            <a:r>
              <a:rPr lang="nl-NL" altLang="nl-NL" dirty="0"/>
              <a:t>: </a:t>
            </a:r>
            <a:r>
              <a:rPr lang="nl-NL" altLang="nl-NL" dirty="0" err="1"/>
              <a:t>good</a:t>
            </a:r>
            <a:r>
              <a:rPr lang="nl-NL" altLang="nl-NL" dirty="0"/>
              <a:t> </a:t>
            </a:r>
            <a:r>
              <a:rPr lang="nl-NL" altLang="nl-NL" dirty="0" err="1"/>
              <a:t>for</a:t>
            </a:r>
            <a:r>
              <a:rPr lang="nl-NL" altLang="nl-NL" dirty="0"/>
              <a:t> </a:t>
            </a:r>
            <a:r>
              <a:rPr lang="nl-NL" altLang="nl-NL" dirty="0" err="1"/>
              <a:t>catching</a:t>
            </a:r>
            <a:r>
              <a:rPr lang="nl-NL" altLang="nl-NL" dirty="0"/>
              <a:t> </a:t>
            </a:r>
            <a:r>
              <a:rPr lang="nl-NL" altLang="nl-NL" dirty="0" err="1"/>
              <a:t>plaice</a:t>
            </a:r>
            <a:r>
              <a:rPr lang="nl-NL" altLang="nl-NL" dirty="0"/>
              <a:t>, </a:t>
            </a:r>
            <a:r>
              <a:rPr lang="nl-NL" altLang="nl-NL" dirty="0" err="1"/>
              <a:t>less</a:t>
            </a:r>
            <a:r>
              <a:rPr lang="nl-NL" altLang="nl-NL" dirty="0"/>
              <a:t> </a:t>
            </a:r>
            <a:r>
              <a:rPr lang="nl-NL" altLang="nl-NL" dirty="0" err="1"/>
              <a:t>good</a:t>
            </a:r>
            <a:r>
              <a:rPr lang="nl-NL" altLang="nl-NL" dirty="0"/>
              <a:t> </a:t>
            </a:r>
            <a:r>
              <a:rPr lang="nl-NL" altLang="nl-NL" dirty="0" err="1"/>
              <a:t>for</a:t>
            </a:r>
            <a:r>
              <a:rPr lang="nl-NL" altLang="nl-NL" dirty="0"/>
              <a:t> </a:t>
            </a:r>
            <a:r>
              <a:rPr lang="nl-NL" altLang="nl-NL" dirty="0" err="1"/>
              <a:t>sole</a:t>
            </a:r>
            <a:endParaRPr lang="nl-NL" altLang="nl-NL" dirty="0"/>
          </a:p>
          <a:p>
            <a:pPr eaLnBrk="1" hangingPunct="1">
              <a:buFont typeface="Times" pitchFamily="64" charset="0"/>
              <a:buChar char="•"/>
              <a:defRPr/>
            </a:pPr>
            <a:r>
              <a:rPr lang="nl-NL" altLang="nl-NL" dirty="0" err="1"/>
              <a:t>Twinrig</a:t>
            </a:r>
            <a:r>
              <a:rPr lang="nl-NL" altLang="nl-NL" dirty="0"/>
              <a:t>: </a:t>
            </a:r>
            <a:r>
              <a:rPr lang="nl-NL" altLang="nl-NL" dirty="0" err="1"/>
              <a:t>good</a:t>
            </a:r>
            <a:r>
              <a:rPr lang="nl-NL" altLang="nl-NL" dirty="0"/>
              <a:t> </a:t>
            </a:r>
            <a:r>
              <a:rPr lang="nl-NL" altLang="nl-NL" dirty="0" err="1"/>
              <a:t>for</a:t>
            </a:r>
            <a:r>
              <a:rPr lang="nl-NL" altLang="nl-NL" dirty="0"/>
              <a:t> </a:t>
            </a:r>
            <a:r>
              <a:rPr lang="nl-NL" altLang="nl-NL" dirty="0" err="1"/>
              <a:t>catching</a:t>
            </a:r>
            <a:r>
              <a:rPr lang="nl-NL" altLang="nl-NL" dirty="0"/>
              <a:t> </a:t>
            </a:r>
            <a:r>
              <a:rPr lang="nl-NL" altLang="nl-NL" dirty="0" err="1"/>
              <a:t>plaice</a:t>
            </a:r>
            <a:r>
              <a:rPr lang="nl-NL" altLang="nl-NL" dirty="0"/>
              <a:t> </a:t>
            </a:r>
            <a:r>
              <a:rPr lang="nl-NL" altLang="nl-NL" dirty="0" err="1"/>
              <a:t>and</a:t>
            </a:r>
            <a:r>
              <a:rPr lang="nl-NL" altLang="nl-NL" dirty="0"/>
              <a:t> </a:t>
            </a:r>
            <a:r>
              <a:rPr lang="nl-NL" altLang="nl-NL" dirty="0" err="1"/>
              <a:t>nephrops</a:t>
            </a:r>
            <a:endParaRPr lang="nl-NL" altLang="nl-NL" dirty="0"/>
          </a:p>
          <a:p>
            <a:pPr eaLnBrk="1" hangingPunct="1">
              <a:buFont typeface="Times" pitchFamily="64" charset="0"/>
              <a:buChar char="•"/>
              <a:defRPr/>
            </a:pPr>
            <a:r>
              <a:rPr lang="nl-NL" altLang="nl-NL" dirty="0" err="1"/>
              <a:t>Pulse</a:t>
            </a:r>
            <a:r>
              <a:rPr lang="nl-NL" altLang="nl-NL" dirty="0"/>
              <a:t>: </a:t>
            </a:r>
            <a:r>
              <a:rPr lang="nl-NL" altLang="nl-NL" dirty="0" err="1"/>
              <a:t>good</a:t>
            </a:r>
            <a:r>
              <a:rPr lang="nl-NL" altLang="nl-NL" dirty="0"/>
              <a:t> for </a:t>
            </a:r>
            <a:r>
              <a:rPr lang="nl-NL" altLang="nl-NL" dirty="0" err="1"/>
              <a:t>catching</a:t>
            </a:r>
            <a:r>
              <a:rPr lang="nl-NL" altLang="nl-NL" dirty="0"/>
              <a:t> </a:t>
            </a:r>
            <a:r>
              <a:rPr lang="nl-NL" altLang="nl-NL" dirty="0" err="1"/>
              <a:t>sole</a:t>
            </a:r>
            <a:r>
              <a:rPr lang="nl-NL" altLang="nl-NL" dirty="0"/>
              <a:t> </a:t>
            </a:r>
            <a:r>
              <a:rPr lang="nl-NL" altLang="nl-NL" dirty="0" err="1"/>
              <a:t>and</a:t>
            </a:r>
            <a:r>
              <a:rPr lang="nl-NL" altLang="nl-NL" dirty="0"/>
              <a:t> </a:t>
            </a:r>
            <a:r>
              <a:rPr lang="nl-NL" altLang="nl-NL" dirty="0" err="1"/>
              <a:t>shrimps</a:t>
            </a:r>
            <a:r>
              <a:rPr lang="nl-NL" altLang="nl-NL" dirty="0"/>
              <a:t/>
            </a:r>
            <a:br>
              <a:rPr lang="nl-NL" altLang="nl-NL" dirty="0"/>
            </a:br>
            <a:endParaRPr lang="nl-NL" altLang="nl-NL" dirty="0"/>
          </a:p>
          <a:p>
            <a:pPr marL="0" indent="0" eaLnBrk="1" hangingPunct="1">
              <a:buNone/>
              <a:defRPr/>
            </a:pPr>
            <a:r>
              <a:rPr lang="nl-NL" altLang="nl-NL" dirty="0" err="1"/>
              <a:t>Pulse</a:t>
            </a:r>
            <a:r>
              <a:rPr lang="nl-NL" altLang="nl-NL" dirty="0"/>
              <a:t> Fisheries is </a:t>
            </a:r>
            <a:r>
              <a:rPr lang="nl-NL" altLang="nl-NL" dirty="0" err="1"/>
              <a:t>thé</a:t>
            </a:r>
            <a:r>
              <a:rPr lang="nl-NL" altLang="nl-NL" dirty="0"/>
              <a:t> </a:t>
            </a:r>
            <a:r>
              <a:rPr lang="nl-NL" altLang="nl-NL" dirty="0" err="1"/>
              <a:t>alternative</a:t>
            </a:r>
            <a:r>
              <a:rPr lang="nl-NL" altLang="nl-NL" dirty="0"/>
              <a:t> for </a:t>
            </a:r>
            <a:r>
              <a:rPr lang="nl-NL" altLang="nl-NL" dirty="0" err="1"/>
              <a:t>beam</a:t>
            </a:r>
            <a:r>
              <a:rPr lang="nl-NL" altLang="nl-NL" dirty="0"/>
              <a:t> </a:t>
            </a:r>
            <a:r>
              <a:rPr lang="nl-NL" altLang="nl-NL" dirty="0" err="1"/>
              <a:t>trawling</a:t>
            </a:r>
            <a:r>
              <a:rPr lang="nl-NL" altLang="nl-NL" dirty="0"/>
              <a:t> for </a:t>
            </a:r>
            <a:r>
              <a:rPr lang="nl-NL" altLang="nl-NL" dirty="0" err="1"/>
              <a:t>sole</a:t>
            </a:r>
            <a:r>
              <a:rPr lang="nl-NL" altLang="nl-NL" dirty="0"/>
              <a:t>.</a:t>
            </a:r>
          </a:p>
          <a:p>
            <a:pPr eaLnBrk="1" hangingPunct="1">
              <a:buFont typeface="Times" pitchFamily="64" charset="0"/>
              <a:buChar char="•"/>
              <a:defRPr/>
            </a:pPr>
            <a:endParaRPr lang="nl-NL" altLang="nl-NL" dirty="0"/>
          </a:p>
          <a:p>
            <a:pPr eaLnBrk="1" hangingPunct="1">
              <a:buFont typeface="Times" pitchFamily="64" charset="0"/>
              <a:buChar char="•"/>
              <a:defRPr/>
            </a:pPr>
            <a:endParaRPr lang="nl-NL" altLang="nl-NL" dirty="0"/>
          </a:p>
        </p:txBody>
      </p:sp>
      <p:sp>
        <p:nvSpPr>
          <p:cNvPr id="26629" name="Rectangle 9">
            <a:extLst>
              <a:ext uri="{FF2B5EF4-FFF2-40B4-BE49-F238E27FC236}">
                <a16:creationId xmlns:a16="http://schemas.microsoft.com/office/drawing/2014/main" xmlns="" id="{A0F27BE4-514B-4DFD-814E-241194C7CBD0}"/>
              </a:ext>
            </a:extLst>
          </p:cNvPr>
          <p:cNvSpPr>
            <a:spLocks noGrp="1" noChangeArrowheads="1"/>
          </p:cNvSpPr>
          <p:nvPr>
            <p:ph type="title"/>
          </p:nvPr>
        </p:nvSpPr>
        <p:spPr/>
        <p:txBody>
          <a:bodyPr>
            <a:normAutofit/>
          </a:bodyPr>
          <a:lstStyle/>
          <a:p>
            <a:pPr eaLnBrk="1" hangingPunct="1"/>
            <a:r>
              <a:rPr lang="nl-NL" altLang="nl-NL" dirty="0" err="1">
                <a:solidFill>
                  <a:srgbClr val="C00000"/>
                </a:solidFill>
              </a:rPr>
              <a:t>Why</a:t>
            </a:r>
            <a:r>
              <a:rPr lang="nl-NL" altLang="nl-NL" dirty="0">
                <a:solidFill>
                  <a:srgbClr val="C00000"/>
                </a:solidFill>
              </a:rPr>
              <a:t> is </a:t>
            </a:r>
            <a:r>
              <a:rPr lang="nl-NL" altLang="nl-NL" dirty="0" err="1">
                <a:solidFill>
                  <a:srgbClr val="C00000"/>
                </a:solidFill>
              </a:rPr>
              <a:t>pulse</a:t>
            </a:r>
            <a:r>
              <a:rPr lang="nl-NL" altLang="nl-NL" dirty="0">
                <a:solidFill>
                  <a:srgbClr val="C00000"/>
                </a:solidFill>
              </a:rPr>
              <a:t> </a:t>
            </a:r>
            <a:r>
              <a:rPr lang="nl-NL" altLang="nl-NL" dirty="0" err="1">
                <a:solidFill>
                  <a:srgbClr val="C00000"/>
                </a:solidFill>
              </a:rPr>
              <a:t>fishery</a:t>
            </a:r>
            <a:r>
              <a:rPr lang="nl-NL" altLang="nl-NL" dirty="0">
                <a:solidFill>
                  <a:srgbClr val="C00000"/>
                </a:solidFill>
              </a:rPr>
              <a:t> important for </a:t>
            </a:r>
            <a:r>
              <a:rPr lang="nl-NL" altLang="nl-NL" dirty="0" err="1">
                <a:solidFill>
                  <a:srgbClr val="C00000"/>
                </a:solidFill>
              </a:rPr>
              <a:t>the</a:t>
            </a:r>
            <a:r>
              <a:rPr lang="nl-NL" altLang="nl-NL" dirty="0">
                <a:solidFill>
                  <a:srgbClr val="C00000"/>
                </a:solidFill>
              </a:rPr>
              <a:t> Netherlands?</a:t>
            </a:r>
          </a:p>
        </p:txBody>
      </p:sp>
      <p:sp>
        <p:nvSpPr>
          <p:cNvPr id="26627" name="Tijdelijke aanduiding voor voettekst 4">
            <a:extLst>
              <a:ext uri="{FF2B5EF4-FFF2-40B4-BE49-F238E27FC236}">
                <a16:creationId xmlns:a16="http://schemas.microsoft.com/office/drawing/2014/main" xmlns="" id="{15E0AC54-17D3-494E-926F-CA28CCA447E0}"/>
              </a:ext>
            </a:extLst>
          </p:cNvPr>
          <p:cNvSpPr>
            <a:spLocks noGrp="1"/>
          </p:cNvSpPr>
          <p:nvPr>
            <p:ph type="ftr" sz="quarter" idx="11"/>
          </p:nvPr>
        </p:nvSpPr>
        <p:spPr>
          <a:noFill/>
        </p:spPr>
        <p:txBody>
          <a:bodyPr/>
          <a:lstStyle>
            <a:lvl1pPr>
              <a:defRPr sz="2866">
                <a:solidFill>
                  <a:srgbClr val="000000"/>
                </a:solidFill>
                <a:latin typeface="Verdana" panose="020B0604030504040204" pitchFamily="34" charset="0"/>
                <a:ea typeface="Geneva" pitchFamily="64" charset="-128"/>
              </a:defRPr>
            </a:lvl1pPr>
            <a:lvl2pPr marL="818954" indent="-314982">
              <a:defRPr sz="2866">
                <a:solidFill>
                  <a:srgbClr val="000000"/>
                </a:solidFill>
                <a:latin typeface="Verdana" panose="020B0604030504040204" pitchFamily="34" charset="0"/>
                <a:ea typeface="Geneva" pitchFamily="64" charset="-128"/>
              </a:defRPr>
            </a:lvl2pPr>
            <a:lvl3pPr marL="1259929" indent="-251986">
              <a:defRPr sz="2866">
                <a:solidFill>
                  <a:srgbClr val="000000"/>
                </a:solidFill>
                <a:latin typeface="Verdana" panose="020B0604030504040204" pitchFamily="34" charset="0"/>
                <a:ea typeface="Geneva" pitchFamily="64" charset="-128"/>
              </a:defRPr>
            </a:lvl3pPr>
            <a:lvl4pPr marL="1763900" indent="-251986">
              <a:defRPr sz="2866">
                <a:solidFill>
                  <a:srgbClr val="000000"/>
                </a:solidFill>
                <a:latin typeface="Verdana" panose="020B0604030504040204" pitchFamily="34" charset="0"/>
                <a:ea typeface="Geneva" pitchFamily="64" charset="-128"/>
              </a:defRPr>
            </a:lvl4pPr>
            <a:lvl5pPr marL="2267872" indent="-251986">
              <a:defRPr sz="2866">
                <a:solidFill>
                  <a:srgbClr val="000000"/>
                </a:solidFill>
                <a:latin typeface="Verdana" panose="020B0604030504040204" pitchFamily="34" charset="0"/>
                <a:ea typeface="Geneva" pitchFamily="64" charset="-128"/>
              </a:defRPr>
            </a:lvl5pPr>
            <a:lvl6pPr marL="2771844"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6pPr>
            <a:lvl7pPr marL="3275815"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7pPr>
            <a:lvl8pPr marL="3779787"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8pPr>
            <a:lvl9pPr marL="4283758"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9pPr>
          </a:lstStyle>
          <a:p>
            <a:r>
              <a:rPr lang="en-US" altLang="nl-NL" sz="1102">
                <a:solidFill>
                  <a:schemeClr val="bg1"/>
                </a:solidFill>
                <a:cs typeface="Arial" panose="020B0604020202020204" pitchFamily="34" charset="0"/>
              </a:rPr>
              <a:t>Ministerie van Economische Zaken</a:t>
            </a:r>
            <a:endParaRPr lang="en-US" altLang="nl-NL" sz="1102">
              <a:solidFill>
                <a:schemeClr val="bg1"/>
              </a:solidFill>
              <a:latin typeface="Arial" panose="020B0604020202020204" pitchFamily="34" charset="0"/>
              <a:cs typeface="Arial" panose="020B0604020202020204" pitchFamily="34" charset="0"/>
            </a:endParaRPr>
          </a:p>
        </p:txBody>
      </p:sp>
      <p:sp>
        <p:nvSpPr>
          <p:cNvPr id="26626" name="Tijdelijke aanduiding voor datum 3">
            <a:extLst>
              <a:ext uri="{FF2B5EF4-FFF2-40B4-BE49-F238E27FC236}">
                <a16:creationId xmlns:a16="http://schemas.microsoft.com/office/drawing/2014/main" xmlns="" id="{4AC819CB-5387-4F46-A026-6613E50D5B15}"/>
              </a:ext>
            </a:extLst>
          </p:cNvPr>
          <p:cNvSpPr>
            <a:spLocks noGrp="1"/>
          </p:cNvSpPr>
          <p:nvPr>
            <p:ph type="dt" sz="quarter" idx="4294967295"/>
          </p:nvPr>
        </p:nvSpPr>
        <p:spPr>
          <a:noFill/>
        </p:spPr>
        <p:txBody>
          <a:bodyPr/>
          <a:lstStyle>
            <a:lvl1pPr>
              <a:defRPr sz="2866">
                <a:solidFill>
                  <a:srgbClr val="000000"/>
                </a:solidFill>
                <a:latin typeface="Verdana" panose="020B0604030504040204" pitchFamily="34" charset="0"/>
                <a:ea typeface="Geneva" pitchFamily="64" charset="-128"/>
              </a:defRPr>
            </a:lvl1pPr>
            <a:lvl2pPr marL="818954" indent="-314982">
              <a:defRPr sz="2866">
                <a:solidFill>
                  <a:srgbClr val="000000"/>
                </a:solidFill>
                <a:latin typeface="Verdana" panose="020B0604030504040204" pitchFamily="34" charset="0"/>
                <a:ea typeface="Geneva" pitchFamily="64" charset="-128"/>
              </a:defRPr>
            </a:lvl2pPr>
            <a:lvl3pPr marL="1259929" indent="-251986">
              <a:defRPr sz="2866">
                <a:solidFill>
                  <a:srgbClr val="000000"/>
                </a:solidFill>
                <a:latin typeface="Verdana" panose="020B0604030504040204" pitchFamily="34" charset="0"/>
                <a:ea typeface="Geneva" pitchFamily="64" charset="-128"/>
              </a:defRPr>
            </a:lvl3pPr>
            <a:lvl4pPr marL="1763900" indent="-251986">
              <a:defRPr sz="2866">
                <a:solidFill>
                  <a:srgbClr val="000000"/>
                </a:solidFill>
                <a:latin typeface="Verdana" panose="020B0604030504040204" pitchFamily="34" charset="0"/>
                <a:ea typeface="Geneva" pitchFamily="64" charset="-128"/>
              </a:defRPr>
            </a:lvl4pPr>
            <a:lvl5pPr marL="2267872" indent="-251986">
              <a:defRPr sz="2866">
                <a:solidFill>
                  <a:srgbClr val="000000"/>
                </a:solidFill>
                <a:latin typeface="Verdana" panose="020B0604030504040204" pitchFamily="34" charset="0"/>
                <a:ea typeface="Geneva" pitchFamily="64" charset="-128"/>
              </a:defRPr>
            </a:lvl5pPr>
            <a:lvl6pPr marL="2771844"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6pPr>
            <a:lvl7pPr marL="3275815"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7pPr>
            <a:lvl8pPr marL="3779787"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8pPr>
            <a:lvl9pPr marL="4283758"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9pPr>
          </a:lstStyle>
          <a:p>
            <a:fld id="{40C9E9D9-4F79-4949-A1DD-05653F0D20B6}" type="datetime4">
              <a:rPr lang="nl-NL" altLang="nl-NL" sz="1102">
                <a:solidFill>
                  <a:schemeClr val="bg1"/>
                </a:solidFill>
                <a:cs typeface="Arial" panose="020B0604020202020204" pitchFamily="34" charset="0"/>
              </a:rPr>
              <a:pPr/>
              <a:t>3 april 2019</a:t>
            </a:fld>
            <a:endParaRPr lang="en-US" altLang="nl-NL" sz="1102">
              <a:solidFill>
                <a:schemeClr val="bg1"/>
              </a:solidFill>
              <a:cs typeface="Arial" panose="020B0604020202020204" pitchFamily="34" charset="0"/>
            </a:endParaRPr>
          </a:p>
        </p:txBody>
      </p:sp>
      <p:sp>
        <p:nvSpPr>
          <p:cNvPr id="26628" name="Tijdelijke aanduiding voor dianummer 5">
            <a:extLst>
              <a:ext uri="{FF2B5EF4-FFF2-40B4-BE49-F238E27FC236}">
                <a16:creationId xmlns:a16="http://schemas.microsoft.com/office/drawing/2014/main" xmlns="" id="{BFF0BF26-E01E-4EE1-BF33-23A7218C503F}"/>
              </a:ext>
            </a:extLst>
          </p:cNvPr>
          <p:cNvSpPr>
            <a:spLocks noGrp="1"/>
          </p:cNvSpPr>
          <p:nvPr>
            <p:ph type="sldNum" sz="quarter" idx="4294967295"/>
          </p:nvPr>
        </p:nvSpPr>
        <p:spPr>
          <a:noFill/>
        </p:spPr>
        <p:txBody>
          <a:bodyPr/>
          <a:lstStyle>
            <a:lvl1pPr>
              <a:defRPr sz="2866">
                <a:solidFill>
                  <a:srgbClr val="000000"/>
                </a:solidFill>
                <a:latin typeface="Verdana" panose="020B0604030504040204" pitchFamily="34" charset="0"/>
                <a:ea typeface="Geneva" pitchFamily="64" charset="-128"/>
              </a:defRPr>
            </a:lvl1pPr>
            <a:lvl2pPr marL="818954" indent="-314982">
              <a:defRPr sz="2866">
                <a:solidFill>
                  <a:srgbClr val="000000"/>
                </a:solidFill>
                <a:latin typeface="Verdana" panose="020B0604030504040204" pitchFamily="34" charset="0"/>
                <a:ea typeface="Geneva" pitchFamily="64" charset="-128"/>
              </a:defRPr>
            </a:lvl2pPr>
            <a:lvl3pPr marL="1259929" indent="-251986">
              <a:defRPr sz="2866">
                <a:solidFill>
                  <a:srgbClr val="000000"/>
                </a:solidFill>
                <a:latin typeface="Verdana" panose="020B0604030504040204" pitchFamily="34" charset="0"/>
                <a:ea typeface="Geneva" pitchFamily="64" charset="-128"/>
              </a:defRPr>
            </a:lvl3pPr>
            <a:lvl4pPr marL="1763900" indent="-251986">
              <a:defRPr sz="2866">
                <a:solidFill>
                  <a:srgbClr val="000000"/>
                </a:solidFill>
                <a:latin typeface="Verdana" panose="020B0604030504040204" pitchFamily="34" charset="0"/>
                <a:ea typeface="Geneva" pitchFamily="64" charset="-128"/>
              </a:defRPr>
            </a:lvl4pPr>
            <a:lvl5pPr marL="2267872" indent="-251986">
              <a:defRPr sz="2866">
                <a:solidFill>
                  <a:srgbClr val="000000"/>
                </a:solidFill>
                <a:latin typeface="Verdana" panose="020B0604030504040204" pitchFamily="34" charset="0"/>
                <a:ea typeface="Geneva" pitchFamily="64" charset="-128"/>
              </a:defRPr>
            </a:lvl5pPr>
            <a:lvl6pPr marL="2771844"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6pPr>
            <a:lvl7pPr marL="3275815"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7pPr>
            <a:lvl8pPr marL="3779787"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8pPr>
            <a:lvl9pPr marL="4283758"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9pPr>
          </a:lstStyle>
          <a:p>
            <a:fld id="{C27F88EC-E0E5-4E80-8BC1-9AA12451EF3A}" type="slidenum">
              <a:rPr lang="en-US" altLang="nl-NL" sz="1102">
                <a:solidFill>
                  <a:schemeClr val="bg1"/>
                </a:solidFill>
              </a:rPr>
              <a:pPr/>
              <a:t>59</a:t>
            </a:fld>
            <a:endParaRPr lang="en-US" altLang="nl-NL" sz="1543">
              <a:solidFill>
                <a:schemeClr val="bg1"/>
              </a:solidFill>
              <a:latin typeface="Arial" panose="020B0604020202020204" pitchFamily="34" charset="0"/>
            </a:endParaRPr>
          </a:p>
        </p:txBody>
      </p:sp>
    </p:spTree>
    <p:extLst>
      <p:ext uri="{BB962C8B-B14F-4D97-AF65-F5344CB8AC3E}">
        <p14:creationId xmlns:p14="http://schemas.microsoft.com/office/powerpoint/2010/main" xmlns="" val="733998548"/>
      </p:ext>
    </p:extLst>
  </p:cSld>
  <p:clrMapOvr>
    <a:masterClrMapping/>
  </p:clrMapOvr>
  <p:transition>
    <p:split orient="vert"/>
  </p:transition>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2" descr="http://4.bp.blogspot.com/-wt1tgydw6_Y/UHw7TDFvb7I/AAAAAAAACc8/_FBc48-JfEg/s1600/foto-15-10-2012_195_(de_SCH_24_Afrika).jpg"/>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506695" y="611485"/>
            <a:ext cx="2262835" cy="1507967"/>
          </a:xfrm>
          <a:prstGeom prst="rect">
            <a:avLst/>
          </a:prstGeom>
          <a:noFill/>
          <a:extLst>
            <a:ext uri="{909E8E84-426E-40DD-AFC4-6F175D3DCCD1}">
              <a14:hiddenFill xmlns:a14="http://schemas.microsoft.com/office/drawing/2010/main" xmlns="">
                <a:solidFill>
                  <a:srgbClr val="FFFFFF"/>
                </a:solidFill>
              </a14:hiddenFill>
            </a:ext>
          </a:extLst>
        </p:spPr>
      </p:pic>
      <p:pic>
        <p:nvPicPr>
          <p:cNvPr id="5" name="Picture 6" descr="http://www.maritiemefotografie.nl/visserij/hektrawler/normaal/Sch123Zeeland.jpg"/>
          <p:cNvPicPr>
            <a:picLocks noChangeAspect="1" noChangeArrowheads="1"/>
          </p:cNvPicPr>
          <p:nvPr/>
        </p:nvPicPr>
        <p:blipFill>
          <a:blip r:embed="rId3" cstate="print">
            <a:extLst>
              <a:ext uri="{28A0092B-C50C-407E-A947-70E740481C1C}">
                <a14:useLocalDpi xmlns:a14="http://schemas.microsoft.com/office/drawing/2010/main" xmlns="" val="0"/>
              </a:ext>
            </a:extLst>
          </a:blip>
          <a:srcRect/>
          <a:stretch>
            <a:fillRect/>
          </a:stretch>
        </p:blipFill>
        <p:spPr bwMode="auto">
          <a:xfrm>
            <a:off x="3843734" y="611485"/>
            <a:ext cx="2263971" cy="1507967"/>
          </a:xfrm>
          <a:prstGeom prst="rect">
            <a:avLst/>
          </a:prstGeom>
          <a:noFill/>
          <a:extLst>
            <a:ext uri="{909E8E84-426E-40DD-AFC4-6F175D3DCCD1}">
              <a14:hiddenFill xmlns:a14="http://schemas.microsoft.com/office/drawing/2010/main" xmlns="">
                <a:solidFill>
                  <a:srgbClr val="FFFFFF"/>
                </a:solidFill>
              </a14:hiddenFill>
            </a:ext>
          </a:extLst>
        </p:spPr>
      </p:pic>
      <p:pic>
        <p:nvPicPr>
          <p:cNvPr id="6" name="Picture 8" descr="http://www.maritiemefotografie.nl/visserij/hektrawler/normaal/Fc716999Sandettie.jpg"/>
          <p:cNvPicPr>
            <a:picLocks noChangeAspect="1" noChangeArrowheads="1"/>
          </p:cNvPicPr>
          <p:nvPr/>
        </p:nvPicPr>
        <p:blipFill>
          <a:blip r:embed="rId4" cstate="print">
            <a:extLst>
              <a:ext uri="{28A0092B-C50C-407E-A947-70E740481C1C}">
                <a14:useLocalDpi xmlns:a14="http://schemas.microsoft.com/office/drawing/2010/main" xmlns="" val="0"/>
              </a:ext>
            </a:extLst>
          </a:blip>
          <a:srcRect/>
          <a:stretch>
            <a:fillRect/>
          </a:stretch>
        </p:blipFill>
        <p:spPr bwMode="auto">
          <a:xfrm>
            <a:off x="6181909" y="611485"/>
            <a:ext cx="2263972" cy="1507967"/>
          </a:xfrm>
          <a:prstGeom prst="rect">
            <a:avLst/>
          </a:prstGeom>
          <a:noFill/>
          <a:extLst>
            <a:ext uri="{909E8E84-426E-40DD-AFC4-6F175D3DCCD1}">
              <a14:hiddenFill xmlns:a14="http://schemas.microsoft.com/office/drawing/2010/main" xmlns="">
                <a:solidFill>
                  <a:srgbClr val="FFFFFF"/>
                </a:solidFill>
              </a14:hiddenFill>
            </a:ext>
          </a:extLst>
        </p:spPr>
      </p:pic>
      <p:pic>
        <p:nvPicPr>
          <p:cNvPr id="7" name="Picture 10" descr="http://cdn2.shipspotting.com/photos/middle/3/7/9/1526973.jpg"/>
          <p:cNvPicPr>
            <a:picLocks noChangeAspect="1" noChangeArrowheads="1"/>
          </p:cNvPicPr>
          <p:nvPr/>
        </p:nvPicPr>
        <p:blipFill>
          <a:blip r:embed="rId5" cstate="print">
            <a:extLst>
              <a:ext uri="{28A0092B-C50C-407E-A947-70E740481C1C}">
                <a14:useLocalDpi xmlns:a14="http://schemas.microsoft.com/office/drawing/2010/main" xmlns="" val="0"/>
              </a:ext>
            </a:extLst>
          </a:blip>
          <a:srcRect/>
          <a:stretch>
            <a:fillRect/>
          </a:stretch>
        </p:blipFill>
        <p:spPr bwMode="auto">
          <a:xfrm>
            <a:off x="8520087" y="611485"/>
            <a:ext cx="2250696" cy="1507967"/>
          </a:xfrm>
          <a:prstGeom prst="rect">
            <a:avLst/>
          </a:prstGeom>
          <a:noFill/>
          <a:extLst>
            <a:ext uri="{909E8E84-426E-40DD-AFC4-6F175D3DCCD1}">
              <a14:hiddenFill xmlns:a14="http://schemas.microsoft.com/office/drawing/2010/main" xmlns="">
                <a:solidFill>
                  <a:srgbClr val="FFFFFF"/>
                </a:solidFill>
              </a14:hiddenFill>
            </a:ext>
          </a:extLst>
        </p:spPr>
      </p:pic>
      <p:pic>
        <p:nvPicPr>
          <p:cNvPr id="8" name="Picture 12" descr="http://visserijscheveningen.punt.nl/_files/2012-10-08/sch-23--wiron-6-gr-2.jpg"/>
          <p:cNvPicPr>
            <a:picLocks noChangeAspect="1" noChangeArrowheads="1"/>
          </p:cNvPicPr>
          <p:nvPr/>
        </p:nvPicPr>
        <p:blipFill>
          <a:blip r:embed="rId6" cstate="print">
            <a:extLst>
              <a:ext uri="{28A0092B-C50C-407E-A947-70E740481C1C}">
                <a14:useLocalDpi xmlns:a14="http://schemas.microsoft.com/office/drawing/2010/main" xmlns="" val="0"/>
              </a:ext>
            </a:extLst>
          </a:blip>
          <a:srcRect/>
          <a:stretch>
            <a:fillRect/>
          </a:stretch>
        </p:blipFill>
        <p:spPr bwMode="auto">
          <a:xfrm>
            <a:off x="10408146" y="2162297"/>
            <a:ext cx="2010621" cy="1507967"/>
          </a:xfrm>
          <a:prstGeom prst="rect">
            <a:avLst/>
          </a:prstGeom>
          <a:noFill/>
          <a:extLst>
            <a:ext uri="{909E8E84-426E-40DD-AFC4-6F175D3DCCD1}">
              <a14:hiddenFill xmlns:a14="http://schemas.microsoft.com/office/drawing/2010/main" xmlns="">
                <a:solidFill>
                  <a:srgbClr val="FFFFFF"/>
                </a:solidFill>
              </a14:hiddenFill>
            </a:ext>
          </a:extLst>
        </p:spPr>
      </p:pic>
      <p:pic>
        <p:nvPicPr>
          <p:cNvPr id="9" name="Picture 14" descr="http://3.bp.blogspot.com/-XVbIydzNCb0/UBWXu_9XQnI/AAAAAAAAADE/DJic79oNGRg/s640/foto-28-7-2012_063_(de_Hektrawler_Sch_81_Carolien_NederlandBouwjaar_1998).jpg"/>
          <p:cNvPicPr>
            <a:picLocks noChangeAspect="1" noChangeArrowheads="1"/>
          </p:cNvPicPr>
          <p:nvPr/>
        </p:nvPicPr>
        <p:blipFill>
          <a:blip r:embed="rId7" cstate="print">
            <a:extLst>
              <a:ext uri="{28A0092B-C50C-407E-A947-70E740481C1C}">
                <a14:useLocalDpi xmlns:a14="http://schemas.microsoft.com/office/drawing/2010/main" xmlns="" val="0"/>
              </a:ext>
            </a:extLst>
          </a:blip>
          <a:srcRect/>
          <a:stretch>
            <a:fillRect/>
          </a:stretch>
        </p:blipFill>
        <p:spPr bwMode="auto">
          <a:xfrm>
            <a:off x="1084910" y="2162297"/>
            <a:ext cx="2265491" cy="1507967"/>
          </a:xfrm>
          <a:prstGeom prst="rect">
            <a:avLst/>
          </a:prstGeom>
          <a:noFill/>
          <a:extLst>
            <a:ext uri="{909E8E84-426E-40DD-AFC4-6F175D3DCCD1}">
              <a14:hiddenFill xmlns:a14="http://schemas.microsoft.com/office/drawing/2010/main" xmlns="">
                <a:solidFill>
                  <a:srgbClr val="FFFFFF"/>
                </a:solidFill>
              </a14:hiddenFill>
            </a:ext>
          </a:extLst>
        </p:spPr>
      </p:pic>
      <p:pic>
        <p:nvPicPr>
          <p:cNvPr id="10" name="Picture 16" descr="http://cdn2.shipspotting.com/photos/middle/0/1/5/1912510.jpg"/>
          <p:cNvPicPr>
            <a:picLocks noChangeAspect="1" noChangeArrowheads="1"/>
          </p:cNvPicPr>
          <p:nvPr/>
        </p:nvPicPr>
        <p:blipFill>
          <a:blip r:embed="rId8" cstate="print">
            <a:extLst>
              <a:ext uri="{28A0092B-C50C-407E-A947-70E740481C1C}">
                <a14:useLocalDpi xmlns:a14="http://schemas.microsoft.com/office/drawing/2010/main" xmlns="" val="0"/>
              </a:ext>
            </a:extLst>
          </a:blip>
          <a:srcRect/>
          <a:stretch>
            <a:fillRect/>
          </a:stretch>
        </p:blipFill>
        <p:spPr bwMode="auto">
          <a:xfrm>
            <a:off x="3412900" y="2162297"/>
            <a:ext cx="2271890" cy="1507967"/>
          </a:xfrm>
          <a:prstGeom prst="rect">
            <a:avLst/>
          </a:prstGeom>
          <a:noFill/>
          <a:extLst>
            <a:ext uri="{909E8E84-426E-40DD-AFC4-6F175D3DCCD1}">
              <a14:hiddenFill xmlns:a14="http://schemas.microsoft.com/office/drawing/2010/main" xmlns="">
                <a:solidFill>
                  <a:srgbClr val="FFFFFF"/>
                </a:solidFill>
              </a14:hiddenFill>
            </a:ext>
          </a:extLst>
        </p:spPr>
      </p:pic>
      <p:pic>
        <p:nvPicPr>
          <p:cNvPr id="11" name="Picture 18" descr="http://cdn2.shipspotting.com/photos/middle/9/1/5/1677519.jpg"/>
          <p:cNvPicPr>
            <a:picLocks noChangeAspect="1" noChangeArrowheads="1"/>
          </p:cNvPicPr>
          <p:nvPr/>
        </p:nvPicPr>
        <p:blipFill>
          <a:blip r:embed="rId9" cstate="print">
            <a:extLst>
              <a:ext uri="{28A0092B-C50C-407E-A947-70E740481C1C}">
                <a14:useLocalDpi xmlns:a14="http://schemas.microsoft.com/office/drawing/2010/main" xmlns="" val="0"/>
              </a:ext>
            </a:extLst>
          </a:blip>
          <a:srcRect/>
          <a:stretch>
            <a:fillRect/>
          </a:stretch>
        </p:blipFill>
        <p:spPr bwMode="auto">
          <a:xfrm>
            <a:off x="5747288" y="2162297"/>
            <a:ext cx="2271890" cy="1507967"/>
          </a:xfrm>
          <a:prstGeom prst="rect">
            <a:avLst/>
          </a:prstGeom>
          <a:noFill/>
          <a:extLst>
            <a:ext uri="{909E8E84-426E-40DD-AFC4-6F175D3DCCD1}">
              <a14:hiddenFill xmlns:a14="http://schemas.microsoft.com/office/drawing/2010/main" xmlns="">
                <a:solidFill>
                  <a:srgbClr val="FFFFFF"/>
                </a:solidFill>
              </a14:hiddenFill>
            </a:ext>
          </a:extLst>
        </p:spPr>
      </p:pic>
      <p:pic>
        <p:nvPicPr>
          <p:cNvPr id="12" name="Picture 20" descr="http://www.maritiemefotografie.nl/visserij/hektrawler/normaal/Fc716900PrinsBernhard1.jpg"/>
          <p:cNvPicPr>
            <a:picLocks noChangeAspect="1" noChangeArrowheads="1"/>
          </p:cNvPicPr>
          <p:nvPr/>
        </p:nvPicPr>
        <p:blipFill>
          <a:blip r:embed="rId10" cstate="print">
            <a:extLst>
              <a:ext uri="{28A0092B-C50C-407E-A947-70E740481C1C}">
                <a14:useLocalDpi xmlns:a14="http://schemas.microsoft.com/office/drawing/2010/main" xmlns="" val="0"/>
              </a:ext>
            </a:extLst>
          </a:blip>
          <a:srcRect/>
          <a:stretch>
            <a:fillRect/>
          </a:stretch>
        </p:blipFill>
        <p:spPr bwMode="auto">
          <a:xfrm>
            <a:off x="8081677" y="2162297"/>
            <a:ext cx="2263972" cy="1507967"/>
          </a:xfrm>
          <a:prstGeom prst="rect">
            <a:avLst/>
          </a:prstGeom>
          <a:noFill/>
          <a:extLst>
            <a:ext uri="{909E8E84-426E-40DD-AFC4-6F175D3DCCD1}">
              <a14:hiddenFill xmlns:a14="http://schemas.microsoft.com/office/drawing/2010/main" xmlns="">
                <a:solidFill>
                  <a:srgbClr val="FFFFFF"/>
                </a:solidFill>
              </a14:hiddenFill>
            </a:ext>
          </a:extLst>
        </p:spPr>
      </p:pic>
      <p:pic>
        <p:nvPicPr>
          <p:cNvPr id="13" name="Picture 22" descr="http://cdn2.shipspotting.com/photos/middle/3/4/3/2010343.jpg"/>
          <p:cNvPicPr>
            <a:picLocks noChangeAspect="1" noChangeArrowheads="1"/>
          </p:cNvPicPr>
          <p:nvPr/>
        </p:nvPicPr>
        <p:blipFill>
          <a:blip r:embed="rId11" cstate="print">
            <a:extLst>
              <a:ext uri="{28A0092B-C50C-407E-A947-70E740481C1C}">
                <a14:useLocalDpi xmlns:a14="http://schemas.microsoft.com/office/drawing/2010/main" xmlns="" val="0"/>
              </a:ext>
            </a:extLst>
          </a:blip>
          <a:srcRect/>
          <a:stretch>
            <a:fillRect/>
          </a:stretch>
        </p:blipFill>
        <p:spPr bwMode="auto">
          <a:xfrm>
            <a:off x="2889027" y="3743294"/>
            <a:ext cx="2250696" cy="1507967"/>
          </a:xfrm>
          <a:prstGeom prst="rect">
            <a:avLst/>
          </a:prstGeom>
          <a:noFill/>
          <a:extLst>
            <a:ext uri="{909E8E84-426E-40DD-AFC4-6F175D3DCCD1}">
              <a14:hiddenFill xmlns:a14="http://schemas.microsoft.com/office/drawing/2010/main" xmlns="">
                <a:solidFill>
                  <a:srgbClr val="FFFFFF"/>
                </a:solidFill>
              </a14:hiddenFill>
            </a:ext>
          </a:extLst>
        </p:spPr>
      </p:pic>
      <p:pic>
        <p:nvPicPr>
          <p:cNvPr id="14" name="Picture 24" descr="http://cdn2.shipspotting.com/photos/middle/9/3/9/942939.jpg"/>
          <p:cNvPicPr>
            <a:picLocks noChangeAspect="1" noChangeArrowheads="1"/>
          </p:cNvPicPr>
          <p:nvPr/>
        </p:nvPicPr>
        <p:blipFill>
          <a:blip r:embed="rId12" cstate="print">
            <a:extLst>
              <a:ext uri="{28A0092B-C50C-407E-A947-70E740481C1C}">
                <a14:useLocalDpi xmlns:a14="http://schemas.microsoft.com/office/drawing/2010/main" xmlns="" val="0"/>
              </a:ext>
            </a:extLst>
          </a:blip>
          <a:srcRect/>
          <a:stretch>
            <a:fillRect/>
          </a:stretch>
        </p:blipFill>
        <p:spPr bwMode="auto">
          <a:xfrm>
            <a:off x="583510" y="3736044"/>
            <a:ext cx="2263364" cy="1507967"/>
          </a:xfrm>
          <a:prstGeom prst="rect">
            <a:avLst/>
          </a:prstGeom>
          <a:noFill/>
          <a:extLst>
            <a:ext uri="{909E8E84-426E-40DD-AFC4-6F175D3DCCD1}">
              <a14:hiddenFill xmlns:a14="http://schemas.microsoft.com/office/drawing/2010/main" xmlns="">
                <a:solidFill>
                  <a:srgbClr val="FFFFFF"/>
                </a:solidFill>
              </a14:hiddenFill>
            </a:ext>
          </a:extLst>
        </p:spPr>
      </p:pic>
      <p:pic>
        <p:nvPicPr>
          <p:cNvPr id="15" name="Picture 26" descr="http://visserijnieuws.punt.nl/_contentimages/2013-11-22-21-15-10.KW174.jpg"/>
          <p:cNvPicPr>
            <a:picLocks noChangeAspect="1" noChangeArrowheads="1"/>
          </p:cNvPicPr>
          <p:nvPr/>
        </p:nvPicPr>
        <p:blipFill>
          <a:blip r:embed="rId13" cstate="print">
            <a:extLst>
              <a:ext uri="{28A0092B-C50C-407E-A947-70E740481C1C}">
                <a14:useLocalDpi xmlns:a14="http://schemas.microsoft.com/office/drawing/2010/main" xmlns="" val="0"/>
              </a:ext>
            </a:extLst>
          </a:blip>
          <a:srcRect/>
          <a:stretch>
            <a:fillRect/>
          </a:stretch>
        </p:blipFill>
        <p:spPr bwMode="auto">
          <a:xfrm>
            <a:off x="5181875" y="3743294"/>
            <a:ext cx="3206308" cy="1507967"/>
          </a:xfrm>
          <a:prstGeom prst="rect">
            <a:avLst/>
          </a:prstGeom>
          <a:noFill/>
          <a:extLst>
            <a:ext uri="{909E8E84-426E-40DD-AFC4-6F175D3DCCD1}">
              <a14:hiddenFill xmlns:a14="http://schemas.microsoft.com/office/drawing/2010/main" xmlns="">
                <a:solidFill>
                  <a:srgbClr val="FFFFFF"/>
                </a:solidFill>
              </a14:hiddenFill>
            </a:ext>
          </a:extLst>
        </p:spPr>
      </p:pic>
      <p:pic>
        <p:nvPicPr>
          <p:cNvPr id="16" name="Picture 28" descr="http://kotterspotter.jouwweb.nl/upload/e/d/9/kotterspotter/kl-749-4.large.jpg?0.38985636468569485"/>
          <p:cNvPicPr>
            <a:picLocks noChangeAspect="1" noChangeArrowheads="1"/>
          </p:cNvPicPr>
          <p:nvPr/>
        </p:nvPicPr>
        <p:blipFill>
          <a:blip r:embed="rId14" cstate="print">
            <a:extLst>
              <a:ext uri="{28A0092B-C50C-407E-A947-70E740481C1C}">
                <a14:useLocalDpi xmlns:a14="http://schemas.microsoft.com/office/drawing/2010/main" xmlns="" val="0"/>
              </a:ext>
            </a:extLst>
          </a:blip>
          <a:srcRect/>
          <a:stretch>
            <a:fillRect/>
          </a:stretch>
        </p:blipFill>
        <p:spPr bwMode="auto">
          <a:xfrm>
            <a:off x="8430336" y="3743294"/>
            <a:ext cx="2271413" cy="1507967"/>
          </a:xfrm>
          <a:prstGeom prst="rect">
            <a:avLst/>
          </a:prstGeom>
          <a:noFill/>
          <a:extLst>
            <a:ext uri="{909E8E84-426E-40DD-AFC4-6F175D3DCCD1}">
              <a14:hiddenFill xmlns:a14="http://schemas.microsoft.com/office/drawing/2010/main" xmlns="">
                <a:solidFill>
                  <a:srgbClr val="FFFFFF"/>
                </a:solidFill>
              </a14:hiddenFill>
            </a:ext>
          </a:extLst>
        </p:spPr>
      </p:pic>
      <p:pic>
        <p:nvPicPr>
          <p:cNvPr id="17" name="Picture 30" descr="http://kotterspotter.jouwweb.nl/upload/e/d/9/kotterspotter/bx-791-marcel-h-4.large.jpg?0.5035749828275394"/>
          <p:cNvPicPr>
            <a:picLocks noChangeAspect="1" noChangeArrowheads="1"/>
          </p:cNvPicPr>
          <p:nvPr/>
        </p:nvPicPr>
        <p:blipFill>
          <a:blip r:embed="rId15" cstate="print">
            <a:extLst>
              <a:ext uri="{28A0092B-C50C-407E-A947-70E740481C1C}">
                <a14:useLocalDpi xmlns:a14="http://schemas.microsoft.com/office/drawing/2010/main" xmlns="" val="0"/>
              </a:ext>
            </a:extLst>
          </a:blip>
          <a:srcRect/>
          <a:stretch>
            <a:fillRect/>
          </a:stretch>
        </p:blipFill>
        <p:spPr bwMode="auto">
          <a:xfrm>
            <a:off x="10743902" y="3743294"/>
            <a:ext cx="2329904" cy="1507967"/>
          </a:xfrm>
          <a:prstGeom prst="rect">
            <a:avLst/>
          </a:prstGeom>
          <a:noFill/>
          <a:extLst>
            <a:ext uri="{909E8E84-426E-40DD-AFC4-6F175D3DCCD1}">
              <a14:hiddenFill xmlns:a14="http://schemas.microsoft.com/office/drawing/2010/main" xmlns="">
                <a:solidFill>
                  <a:srgbClr val="FFFFFF"/>
                </a:solidFill>
              </a14:hiddenFill>
            </a:ext>
          </a:extLst>
        </p:spPr>
      </p:pic>
      <p:pic>
        <p:nvPicPr>
          <p:cNvPr id="18" name="Picture 32" descr="http://cdn2.shipspotting.com/photos/middle/2/1/2/2007212.jpg"/>
          <p:cNvPicPr>
            <a:picLocks noChangeAspect="1" noChangeArrowheads="1"/>
          </p:cNvPicPr>
          <p:nvPr/>
        </p:nvPicPr>
        <p:blipFill>
          <a:blip r:embed="rId16" cstate="print">
            <a:extLst>
              <a:ext uri="{28A0092B-C50C-407E-A947-70E740481C1C}">
                <a14:useLocalDpi xmlns:a14="http://schemas.microsoft.com/office/drawing/2010/main" xmlns="" val="0"/>
              </a:ext>
            </a:extLst>
          </a:blip>
          <a:srcRect/>
          <a:stretch>
            <a:fillRect/>
          </a:stretch>
        </p:blipFill>
        <p:spPr bwMode="auto">
          <a:xfrm>
            <a:off x="830675" y="5285728"/>
            <a:ext cx="2010622" cy="1507967"/>
          </a:xfrm>
          <a:prstGeom prst="rect">
            <a:avLst/>
          </a:prstGeom>
          <a:noFill/>
          <a:extLst>
            <a:ext uri="{909E8E84-426E-40DD-AFC4-6F175D3DCCD1}">
              <a14:hiddenFill xmlns:a14="http://schemas.microsoft.com/office/drawing/2010/main" xmlns="">
                <a:solidFill>
                  <a:srgbClr val="FFFFFF"/>
                </a:solidFill>
              </a14:hiddenFill>
            </a:ext>
          </a:extLst>
        </p:spPr>
      </p:pic>
      <p:pic>
        <p:nvPicPr>
          <p:cNvPr id="19" name="Picture 34" descr="http://cdn2.shipspotting.com/photos/middle/7/5/0/1198057.jpg"/>
          <p:cNvPicPr>
            <a:picLocks noChangeAspect="1" noChangeArrowheads="1"/>
          </p:cNvPicPr>
          <p:nvPr/>
        </p:nvPicPr>
        <p:blipFill>
          <a:blip r:embed="rId17" cstate="print">
            <a:extLst>
              <a:ext uri="{28A0092B-C50C-407E-A947-70E740481C1C}">
                <a14:useLocalDpi xmlns:a14="http://schemas.microsoft.com/office/drawing/2010/main" xmlns="" val="0"/>
              </a:ext>
            </a:extLst>
          </a:blip>
          <a:srcRect/>
          <a:stretch>
            <a:fillRect/>
          </a:stretch>
        </p:blipFill>
        <p:spPr bwMode="auto">
          <a:xfrm>
            <a:off x="2878872" y="5285728"/>
            <a:ext cx="2267618" cy="1507967"/>
          </a:xfrm>
          <a:prstGeom prst="rect">
            <a:avLst/>
          </a:prstGeom>
          <a:noFill/>
          <a:extLst>
            <a:ext uri="{909E8E84-426E-40DD-AFC4-6F175D3DCCD1}">
              <a14:hiddenFill xmlns:a14="http://schemas.microsoft.com/office/drawing/2010/main" xmlns="">
                <a:solidFill>
                  <a:srgbClr val="FFFFFF"/>
                </a:solidFill>
              </a14:hiddenFill>
            </a:ext>
          </a:extLst>
        </p:spPr>
      </p:pic>
      <p:pic>
        <p:nvPicPr>
          <p:cNvPr id="20" name="Picture 36" descr="http://4.bp.blogspot.com/-6zFW_NCRxUc/VIk1idbZ9GI/AAAAAAAARGc/YqCpmEJpRG4/s1600/sized_DSC_0926.JPG"/>
          <p:cNvPicPr>
            <a:picLocks noChangeAspect="1" noChangeArrowheads="1"/>
          </p:cNvPicPr>
          <p:nvPr/>
        </p:nvPicPr>
        <p:blipFill>
          <a:blip r:embed="rId18" cstate="print">
            <a:extLst>
              <a:ext uri="{28A0092B-C50C-407E-A947-70E740481C1C}">
                <a14:useLocalDpi xmlns:a14="http://schemas.microsoft.com/office/drawing/2010/main" xmlns="" val="0"/>
              </a:ext>
            </a:extLst>
          </a:blip>
          <a:srcRect/>
          <a:stretch>
            <a:fillRect/>
          </a:stretch>
        </p:blipFill>
        <p:spPr bwMode="auto">
          <a:xfrm>
            <a:off x="5184065" y="5285728"/>
            <a:ext cx="2263364" cy="1507967"/>
          </a:xfrm>
          <a:prstGeom prst="rect">
            <a:avLst/>
          </a:prstGeom>
          <a:noFill/>
          <a:extLst>
            <a:ext uri="{909E8E84-426E-40DD-AFC4-6F175D3DCCD1}">
              <a14:hiddenFill xmlns:a14="http://schemas.microsoft.com/office/drawing/2010/main" xmlns="">
                <a:solidFill>
                  <a:srgbClr val="FFFFFF"/>
                </a:solidFill>
              </a14:hiddenFill>
            </a:ext>
          </a:extLst>
        </p:spPr>
      </p:pic>
      <p:pic>
        <p:nvPicPr>
          <p:cNvPr id="21" name="Picture 38" descr="http://i95.photobucket.com/albums/l139/ceesenezra/Fransziska281012.jpg"/>
          <p:cNvPicPr>
            <a:picLocks noChangeAspect="1" noChangeArrowheads="1"/>
          </p:cNvPicPr>
          <p:nvPr/>
        </p:nvPicPr>
        <p:blipFill rotWithShape="1">
          <a:blip r:embed="rId19" cstate="print">
            <a:extLst>
              <a:ext uri="{28A0092B-C50C-407E-A947-70E740481C1C}">
                <a14:useLocalDpi xmlns:a14="http://schemas.microsoft.com/office/drawing/2010/main" xmlns="" val="0"/>
              </a:ext>
            </a:extLst>
          </a:blip>
          <a:srcRect l="1495" t="20284" r="1791" b="18752"/>
          <a:stretch/>
        </p:blipFill>
        <p:spPr bwMode="auto">
          <a:xfrm>
            <a:off x="7485004" y="5284806"/>
            <a:ext cx="3191673" cy="1508889"/>
          </a:xfrm>
          <a:prstGeom prst="rect">
            <a:avLst/>
          </a:prstGeom>
          <a:noFill/>
          <a:extLst>
            <a:ext uri="{909E8E84-426E-40DD-AFC4-6F175D3DCCD1}">
              <a14:hiddenFill xmlns:a14="http://schemas.microsoft.com/office/drawing/2010/main" xmlns="">
                <a:solidFill>
                  <a:srgbClr val="FFFFFF"/>
                </a:solidFill>
              </a14:hiddenFill>
            </a:ext>
          </a:extLst>
        </p:spPr>
      </p:pic>
      <p:pic>
        <p:nvPicPr>
          <p:cNvPr id="22" name="Picture 40" descr="http://cdn2.shipspotting.com/photos/middle/1/1/1/1612111.jpg"/>
          <p:cNvPicPr>
            <a:picLocks noChangeAspect="1" noChangeArrowheads="1"/>
          </p:cNvPicPr>
          <p:nvPr/>
        </p:nvPicPr>
        <p:blipFill>
          <a:blip r:embed="rId20" cstate="print">
            <a:extLst>
              <a:ext uri="{28A0092B-C50C-407E-A947-70E740481C1C}">
                <a14:useLocalDpi xmlns:a14="http://schemas.microsoft.com/office/drawing/2010/main" xmlns="" val="0"/>
              </a:ext>
            </a:extLst>
          </a:blip>
          <a:srcRect/>
          <a:stretch>
            <a:fillRect/>
          </a:stretch>
        </p:blipFill>
        <p:spPr bwMode="auto">
          <a:xfrm>
            <a:off x="10714251" y="5285728"/>
            <a:ext cx="2271890" cy="1507967"/>
          </a:xfrm>
          <a:prstGeom prst="rect">
            <a:avLst/>
          </a:prstGeom>
          <a:noFill/>
          <a:extLst>
            <a:ext uri="{909E8E84-426E-40DD-AFC4-6F175D3DCCD1}">
              <a14:hiddenFill xmlns:a14="http://schemas.microsoft.com/office/drawing/2010/main" xmlns="">
                <a:solidFill>
                  <a:srgbClr val="FFFFFF"/>
                </a:solidFill>
              </a14:hiddenFill>
            </a:ext>
          </a:extLst>
        </p:spPr>
      </p:pic>
      <p:sp>
        <p:nvSpPr>
          <p:cNvPr id="23" name="Titel 22">
            <a:extLst>
              <a:ext uri="{FF2B5EF4-FFF2-40B4-BE49-F238E27FC236}">
                <a16:creationId xmlns:a16="http://schemas.microsoft.com/office/drawing/2014/main" xmlns="" id="{E048F337-DFF3-4BA7-BF95-6C6984A16AB9}"/>
              </a:ext>
            </a:extLst>
          </p:cNvPr>
          <p:cNvSpPr>
            <a:spLocks noGrp="1"/>
          </p:cNvSpPr>
          <p:nvPr>
            <p:ph type="title"/>
          </p:nvPr>
        </p:nvSpPr>
        <p:spPr>
          <a:xfrm>
            <a:off x="4055591" y="8"/>
            <a:ext cx="8424484" cy="538448"/>
          </a:xfrm>
        </p:spPr>
        <p:txBody>
          <a:bodyPr>
            <a:normAutofit/>
          </a:bodyPr>
          <a:lstStyle/>
          <a:p>
            <a:r>
              <a:rPr lang="en-US" sz="2800" dirty="0">
                <a:solidFill>
                  <a:srgbClr val="C00000"/>
                </a:solidFill>
              </a:rPr>
              <a:t>De </a:t>
            </a:r>
            <a:r>
              <a:rPr lang="en-US" sz="2800" dirty="0" err="1">
                <a:solidFill>
                  <a:srgbClr val="C00000"/>
                </a:solidFill>
              </a:rPr>
              <a:t>huidige</a:t>
            </a:r>
            <a:r>
              <a:rPr lang="en-US" sz="2800" dirty="0">
                <a:solidFill>
                  <a:srgbClr val="C00000"/>
                </a:solidFill>
              </a:rPr>
              <a:t> PFA </a:t>
            </a:r>
            <a:r>
              <a:rPr lang="en-US" sz="2800" dirty="0" err="1">
                <a:solidFill>
                  <a:srgbClr val="C00000"/>
                </a:solidFill>
              </a:rPr>
              <a:t>vloot</a:t>
            </a:r>
            <a:endParaRPr lang="es-ES" sz="2800" dirty="0">
              <a:solidFill>
                <a:srgbClr val="C00000"/>
              </a:solidFill>
            </a:endParaRPr>
          </a:p>
        </p:txBody>
      </p:sp>
    </p:spTree>
    <p:extLst>
      <p:ext uri="{BB962C8B-B14F-4D97-AF65-F5344CB8AC3E}">
        <p14:creationId xmlns:p14="http://schemas.microsoft.com/office/powerpoint/2010/main" xmlns="" val="4110525782"/>
      </p:ext>
    </p:extLst>
  </p:cSld>
  <p:clrMapOvr>
    <a:masterClrMapping/>
  </p:clrMapOvr>
  <p:transition>
    <p:split orient="vert"/>
  </p:transition>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jdelijke aanduiding voor tekst 1"/>
          <p:cNvSpPr>
            <a:spLocks noGrp="1"/>
          </p:cNvSpPr>
          <p:nvPr>
            <p:ph type="body" sz="quarter" idx="10"/>
          </p:nvPr>
        </p:nvSpPr>
        <p:spPr/>
        <p:txBody>
          <a:bodyPr/>
          <a:lstStyle/>
          <a:p>
            <a:pPr marL="0" indent="0">
              <a:buNone/>
            </a:pPr>
            <a:r>
              <a:rPr lang="en-GB" u="sng" dirty="0"/>
              <a:t>Objective</a:t>
            </a:r>
            <a:r>
              <a:rPr lang="en-GB" dirty="0"/>
              <a:t>: lower fuel consumption and less by-catch</a:t>
            </a:r>
          </a:p>
          <a:p>
            <a:pPr marL="0" indent="0">
              <a:buNone/>
            </a:pPr>
            <a:endParaRPr lang="en-GB" sz="3200" dirty="0"/>
          </a:p>
          <a:p>
            <a:pPr marL="0" indent="0">
              <a:buNone/>
            </a:pPr>
            <a:r>
              <a:rPr lang="en-GB" sz="3200" dirty="0"/>
              <a:t>(</a:t>
            </a:r>
            <a:r>
              <a:rPr lang="en-GB" sz="3200" dirty="0" err="1"/>
              <a:t>ltr</a:t>
            </a:r>
            <a:r>
              <a:rPr lang="en-GB" sz="3200" dirty="0"/>
              <a:t>/day)			</a:t>
            </a:r>
            <a:r>
              <a:rPr lang="en-GB" sz="3200" u="sng" dirty="0"/>
              <a:t>2009</a:t>
            </a:r>
            <a:r>
              <a:rPr lang="en-GB" sz="3200" dirty="0"/>
              <a:t>		</a:t>
            </a:r>
            <a:r>
              <a:rPr lang="en-GB" sz="3200" u="sng" dirty="0"/>
              <a:t>2015</a:t>
            </a:r>
            <a:r>
              <a:rPr lang="en-GB" sz="3200" dirty="0"/>
              <a:t>		</a:t>
            </a:r>
            <a:endParaRPr lang="en-GB" sz="3200" u="sng" dirty="0"/>
          </a:p>
          <a:p>
            <a:pPr marL="0" indent="0">
              <a:buNone/>
            </a:pPr>
            <a:r>
              <a:rPr lang="en-GB" sz="3200" dirty="0"/>
              <a:t>2,000 HP 		9,000		4,500	    (-50%)</a:t>
            </a:r>
          </a:p>
          <a:p>
            <a:pPr marL="0" indent="0">
              <a:buNone/>
            </a:pPr>
            <a:r>
              <a:rPr lang="en-GB" sz="3200" dirty="0"/>
              <a:t>   300 HP		2,500		1,500	    (-40%)</a:t>
            </a:r>
          </a:p>
          <a:p>
            <a:pPr marL="0" indent="0">
              <a:buNone/>
            </a:pPr>
            <a:endParaRPr lang="en-GB" sz="3200" dirty="0"/>
          </a:p>
          <a:p>
            <a:pPr marL="0" indent="0">
              <a:buNone/>
            </a:pPr>
            <a:r>
              <a:rPr lang="en-GB" sz="3200" dirty="0"/>
              <a:t>(k€/year)</a:t>
            </a:r>
          </a:p>
          <a:p>
            <a:pPr marL="0" indent="0">
              <a:buNone/>
            </a:pPr>
            <a:r>
              <a:rPr lang="en-GB" sz="3200" dirty="0"/>
              <a:t>2,000 HP 		-100			+150		</a:t>
            </a:r>
          </a:p>
          <a:p>
            <a:pPr marL="0" indent="0">
              <a:buNone/>
            </a:pPr>
            <a:r>
              <a:rPr lang="en-GB" sz="3200" dirty="0"/>
              <a:t>   300 HP		-40			+100</a:t>
            </a:r>
            <a:endParaRPr lang="en-GB" dirty="0"/>
          </a:p>
        </p:txBody>
      </p:sp>
      <p:sp>
        <p:nvSpPr>
          <p:cNvPr id="8" name="Titel 7"/>
          <p:cNvSpPr>
            <a:spLocks noGrp="1"/>
          </p:cNvSpPr>
          <p:nvPr>
            <p:ph type="title"/>
          </p:nvPr>
        </p:nvSpPr>
        <p:spPr/>
        <p:txBody>
          <a:bodyPr/>
          <a:lstStyle/>
          <a:p>
            <a:r>
              <a:rPr lang="en-GB" dirty="0">
                <a:solidFill>
                  <a:srgbClr val="C00000"/>
                </a:solidFill>
                <a:sym typeface="Wingdings" panose="05000000000000000000" pitchFamily="2" charset="2"/>
              </a:rPr>
              <a:t>Pulse gear: basic economics</a:t>
            </a:r>
            <a:endParaRPr lang="en-GB" dirty="0">
              <a:solidFill>
                <a:srgbClr val="C00000"/>
              </a:solidFill>
            </a:endParaRPr>
          </a:p>
        </p:txBody>
      </p:sp>
    </p:spTree>
    <p:extLst>
      <p:ext uri="{BB962C8B-B14F-4D97-AF65-F5344CB8AC3E}">
        <p14:creationId xmlns:p14="http://schemas.microsoft.com/office/powerpoint/2010/main" xmlns="" val="3588716904"/>
      </p:ext>
    </p:extLst>
  </p:cSld>
  <p:clrMapOvr>
    <a:masterClrMapping/>
  </p:clrMapOvr>
  <p:transition>
    <p:split orient="vert"/>
  </p:transition>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530" name="Picture 2" descr="http://www.studiotint.nl/wp-content/uploads/2017-04-EZ-Pulse-Fishing-1.jpg">
            <a:extLst>
              <a:ext uri="{FF2B5EF4-FFF2-40B4-BE49-F238E27FC236}">
                <a16:creationId xmlns:a16="http://schemas.microsoft.com/office/drawing/2014/main" xmlns="" id="{825448BC-68B4-4DCE-BFF0-721A176EF108}"/>
              </a:ext>
            </a:extLst>
          </p:cNvPr>
          <p:cNvPicPr>
            <a:picLocks noChangeAspect="1" noChangeArrowheads="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373188" y="0"/>
            <a:ext cx="10691812" cy="7559675"/>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820982862"/>
      </p:ext>
    </p:extLst>
  </p:cSld>
  <p:clrMapOvr>
    <a:masterClrMapping/>
  </p:clrMapOvr>
  <p:transition>
    <p:split orient="vert"/>
  </p:transition>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jdelijke aanduiding voor tekst 4">
            <a:extLst>
              <a:ext uri="{FF2B5EF4-FFF2-40B4-BE49-F238E27FC236}">
                <a16:creationId xmlns:a16="http://schemas.microsoft.com/office/drawing/2014/main" xmlns="" id="{9C1A632F-63BC-4E91-B79F-6F58D8C29D81}"/>
              </a:ext>
            </a:extLst>
          </p:cNvPr>
          <p:cNvSpPr>
            <a:spLocks noGrp="1"/>
          </p:cNvSpPr>
          <p:nvPr>
            <p:ph type="body" sz="quarter" idx="10"/>
          </p:nvPr>
        </p:nvSpPr>
        <p:spPr/>
        <p:txBody>
          <a:bodyPr/>
          <a:lstStyle/>
          <a:p>
            <a:pPr>
              <a:defRPr/>
            </a:pPr>
            <a:r>
              <a:rPr lang="nl-NL" altLang="nl-NL" sz="2000" kern="0" dirty="0" err="1">
                <a:solidFill>
                  <a:srgbClr val="002060"/>
                </a:solidFill>
              </a:rPr>
              <a:t>Before</a:t>
            </a:r>
            <a:r>
              <a:rPr lang="nl-NL" altLang="nl-NL" sz="2000" kern="0" dirty="0">
                <a:solidFill>
                  <a:srgbClr val="002060"/>
                </a:solidFill>
              </a:rPr>
              <a:t> 1988: research </a:t>
            </a:r>
            <a:r>
              <a:rPr lang="nl-NL" altLang="nl-NL" sz="2000" kern="0" dirty="0" err="1">
                <a:solidFill>
                  <a:srgbClr val="002060"/>
                </a:solidFill>
              </a:rPr>
              <a:t>with</a:t>
            </a:r>
            <a:r>
              <a:rPr lang="nl-NL" altLang="nl-NL" sz="2000" kern="0" dirty="0">
                <a:solidFill>
                  <a:srgbClr val="002060"/>
                </a:solidFill>
              </a:rPr>
              <a:t> </a:t>
            </a:r>
            <a:r>
              <a:rPr lang="nl-NL" altLang="nl-NL" sz="2000" kern="0" dirty="0" err="1">
                <a:solidFill>
                  <a:srgbClr val="002060"/>
                </a:solidFill>
              </a:rPr>
              <a:t>use</a:t>
            </a:r>
            <a:r>
              <a:rPr lang="nl-NL" altLang="nl-NL" sz="2000" kern="0" dirty="0">
                <a:solidFill>
                  <a:srgbClr val="002060"/>
                </a:solidFill>
              </a:rPr>
              <a:t> of </a:t>
            </a:r>
            <a:r>
              <a:rPr lang="nl-NL" altLang="nl-NL" sz="2000" kern="0" dirty="0" err="1">
                <a:solidFill>
                  <a:srgbClr val="002060"/>
                </a:solidFill>
              </a:rPr>
              <a:t>electricity</a:t>
            </a:r>
            <a:r>
              <a:rPr lang="nl-NL" altLang="nl-NL" sz="2000" kern="0" dirty="0">
                <a:solidFill>
                  <a:srgbClr val="002060"/>
                </a:solidFill>
              </a:rPr>
              <a:t> in </a:t>
            </a:r>
            <a:r>
              <a:rPr lang="nl-NL" altLang="nl-NL" sz="2000" kern="0" dirty="0" err="1">
                <a:solidFill>
                  <a:srgbClr val="002060"/>
                </a:solidFill>
              </a:rPr>
              <a:t>fishing</a:t>
            </a:r>
            <a:endParaRPr lang="nl-NL" altLang="nl-NL" sz="2000" kern="0" dirty="0">
              <a:solidFill>
                <a:srgbClr val="002060"/>
              </a:solidFill>
            </a:endParaRPr>
          </a:p>
          <a:p>
            <a:pPr>
              <a:defRPr/>
            </a:pPr>
            <a:r>
              <a:rPr lang="nl-NL" altLang="nl-NL" sz="2000" kern="0" dirty="0">
                <a:solidFill>
                  <a:srgbClr val="002060"/>
                </a:solidFill>
              </a:rPr>
              <a:t>1988: ban on </a:t>
            </a:r>
            <a:r>
              <a:rPr lang="nl-NL" altLang="nl-NL" sz="2000" kern="0" dirty="0" err="1">
                <a:solidFill>
                  <a:srgbClr val="002060"/>
                </a:solidFill>
              </a:rPr>
              <a:t>electric</a:t>
            </a:r>
            <a:r>
              <a:rPr lang="nl-NL" altLang="nl-NL" sz="2000" kern="0" dirty="0">
                <a:solidFill>
                  <a:srgbClr val="002060"/>
                </a:solidFill>
              </a:rPr>
              <a:t> </a:t>
            </a:r>
            <a:r>
              <a:rPr lang="nl-NL" altLang="nl-NL" sz="2000" kern="0" dirty="0" err="1">
                <a:solidFill>
                  <a:srgbClr val="002060"/>
                </a:solidFill>
              </a:rPr>
              <a:t>fishing</a:t>
            </a:r>
            <a:endParaRPr lang="nl-NL" altLang="nl-NL" sz="2000" kern="0" dirty="0">
              <a:solidFill>
                <a:srgbClr val="002060"/>
              </a:solidFill>
            </a:endParaRPr>
          </a:p>
          <a:p>
            <a:pPr marL="0" indent="0">
              <a:buNone/>
              <a:defRPr/>
            </a:pPr>
            <a:r>
              <a:rPr lang="nl-NL" altLang="nl-NL" sz="2000" u="sng" kern="0" dirty="0">
                <a:solidFill>
                  <a:srgbClr val="002060"/>
                </a:solidFill>
              </a:rPr>
              <a:t/>
            </a:r>
            <a:br>
              <a:rPr lang="nl-NL" altLang="nl-NL" sz="2000" u="sng" kern="0" dirty="0">
                <a:solidFill>
                  <a:srgbClr val="002060"/>
                </a:solidFill>
              </a:rPr>
            </a:br>
            <a:r>
              <a:rPr lang="nl-NL" altLang="nl-NL" sz="2000" u="sng" kern="0" dirty="0" err="1">
                <a:solidFill>
                  <a:srgbClr val="002060"/>
                </a:solidFill>
              </a:rPr>
              <a:t>After</a:t>
            </a:r>
            <a:r>
              <a:rPr lang="nl-NL" altLang="nl-NL" sz="2000" u="sng" kern="0" dirty="0">
                <a:solidFill>
                  <a:srgbClr val="002060"/>
                </a:solidFill>
              </a:rPr>
              <a:t> </a:t>
            </a:r>
            <a:r>
              <a:rPr lang="nl-NL" altLang="nl-NL" sz="2000" u="sng" kern="0" dirty="0" err="1">
                <a:solidFill>
                  <a:srgbClr val="002060"/>
                </a:solidFill>
              </a:rPr>
              <a:t>that</a:t>
            </a:r>
            <a:r>
              <a:rPr lang="nl-NL" altLang="nl-NL" sz="2000" u="sng" kern="0" dirty="0">
                <a:solidFill>
                  <a:srgbClr val="002060"/>
                </a:solidFill>
              </a:rPr>
              <a:t>:</a:t>
            </a:r>
          </a:p>
          <a:p>
            <a:pPr>
              <a:defRPr/>
            </a:pPr>
            <a:r>
              <a:rPr lang="nl-NL" altLang="nl-NL" sz="2000" kern="0" dirty="0">
                <a:solidFill>
                  <a:srgbClr val="002060"/>
                </a:solidFill>
              </a:rPr>
              <a:t>1992 - 2004: </a:t>
            </a:r>
            <a:r>
              <a:rPr lang="nl-NL" altLang="nl-NL" sz="2000" kern="0" dirty="0" err="1">
                <a:solidFill>
                  <a:srgbClr val="002060"/>
                </a:solidFill>
              </a:rPr>
              <a:t>Developing</a:t>
            </a:r>
            <a:r>
              <a:rPr lang="nl-NL" altLang="nl-NL" sz="2000" kern="0" dirty="0">
                <a:solidFill>
                  <a:srgbClr val="002060"/>
                </a:solidFill>
              </a:rPr>
              <a:t> of </a:t>
            </a:r>
            <a:r>
              <a:rPr lang="nl-NL" altLang="nl-NL" sz="2000" kern="0" dirty="0" err="1">
                <a:solidFill>
                  <a:srgbClr val="002060"/>
                </a:solidFill>
              </a:rPr>
              <a:t>pulse</a:t>
            </a:r>
            <a:r>
              <a:rPr lang="nl-NL" altLang="nl-NL" sz="2000" kern="0" dirty="0">
                <a:solidFill>
                  <a:srgbClr val="002060"/>
                </a:solidFill>
              </a:rPr>
              <a:t> system (</a:t>
            </a:r>
            <a:r>
              <a:rPr lang="nl-NL" altLang="nl-NL" sz="2000" kern="0" dirty="0" err="1">
                <a:solidFill>
                  <a:srgbClr val="002060"/>
                </a:solidFill>
              </a:rPr>
              <a:t>financed</a:t>
            </a:r>
            <a:r>
              <a:rPr lang="nl-NL" altLang="nl-NL" sz="2000" kern="0" dirty="0">
                <a:solidFill>
                  <a:srgbClr val="002060"/>
                </a:solidFill>
              </a:rPr>
              <a:t> by Dutch </a:t>
            </a:r>
            <a:r>
              <a:rPr lang="nl-NL" altLang="nl-NL" sz="2000" kern="0" dirty="0" err="1">
                <a:solidFill>
                  <a:srgbClr val="002060"/>
                </a:solidFill>
              </a:rPr>
              <a:t>government</a:t>
            </a:r>
            <a:r>
              <a:rPr lang="nl-NL" altLang="nl-NL" sz="2000" kern="0" dirty="0">
                <a:solidFill>
                  <a:srgbClr val="002060"/>
                </a:solidFill>
              </a:rPr>
              <a:t>)</a:t>
            </a:r>
          </a:p>
          <a:p>
            <a:pPr>
              <a:defRPr/>
            </a:pPr>
            <a:r>
              <a:rPr lang="nl-NL" altLang="nl-NL" sz="2000" kern="0" dirty="0">
                <a:solidFill>
                  <a:srgbClr val="002060"/>
                </a:solidFill>
              </a:rPr>
              <a:t>2004 - 2007: Pilot project on a commercial </a:t>
            </a:r>
            <a:r>
              <a:rPr lang="nl-NL" altLang="nl-NL" sz="2000" kern="0" dirty="0" err="1">
                <a:solidFill>
                  <a:srgbClr val="002060"/>
                </a:solidFill>
              </a:rPr>
              <a:t>vessel</a:t>
            </a:r>
            <a:endParaRPr lang="nl-NL" altLang="nl-NL" sz="2000" kern="0" dirty="0">
              <a:solidFill>
                <a:srgbClr val="002060"/>
              </a:solidFill>
            </a:endParaRPr>
          </a:p>
          <a:p>
            <a:endParaRPr lang="en-US" dirty="0"/>
          </a:p>
        </p:txBody>
      </p:sp>
      <p:sp>
        <p:nvSpPr>
          <p:cNvPr id="4" name="Titel 3">
            <a:extLst>
              <a:ext uri="{FF2B5EF4-FFF2-40B4-BE49-F238E27FC236}">
                <a16:creationId xmlns:a16="http://schemas.microsoft.com/office/drawing/2014/main" xmlns="" id="{34D3ED05-FA54-42E8-BA78-B811EB3ED8D6}"/>
              </a:ext>
            </a:extLst>
          </p:cNvPr>
          <p:cNvSpPr>
            <a:spLocks noGrp="1"/>
          </p:cNvSpPr>
          <p:nvPr>
            <p:ph type="title"/>
          </p:nvPr>
        </p:nvSpPr>
        <p:spPr>
          <a:xfrm>
            <a:off x="958778" y="194792"/>
            <a:ext cx="11520373" cy="1258887"/>
          </a:xfrm>
        </p:spPr>
        <p:txBody>
          <a:bodyPr/>
          <a:lstStyle/>
          <a:p>
            <a:pPr algn="ctr"/>
            <a:r>
              <a:rPr lang="nl-NL" altLang="nl-NL" sz="4000" kern="0" dirty="0">
                <a:solidFill>
                  <a:srgbClr val="C00000"/>
                </a:solidFill>
              </a:rPr>
              <a:t>How was </a:t>
            </a:r>
            <a:r>
              <a:rPr lang="nl-NL" altLang="nl-NL" sz="4000" kern="0" dirty="0" err="1">
                <a:solidFill>
                  <a:srgbClr val="C00000"/>
                </a:solidFill>
              </a:rPr>
              <a:t>pulse</a:t>
            </a:r>
            <a:r>
              <a:rPr lang="nl-NL" altLang="nl-NL" sz="4000" kern="0" dirty="0">
                <a:solidFill>
                  <a:srgbClr val="C00000"/>
                </a:solidFill>
              </a:rPr>
              <a:t> </a:t>
            </a:r>
            <a:r>
              <a:rPr lang="nl-NL" altLang="nl-NL" sz="4000" kern="0" dirty="0" err="1">
                <a:solidFill>
                  <a:srgbClr val="C00000"/>
                </a:solidFill>
              </a:rPr>
              <a:t>developed</a:t>
            </a:r>
            <a:r>
              <a:rPr lang="nl-NL" altLang="nl-NL" sz="4000" kern="0" dirty="0">
                <a:solidFill>
                  <a:srgbClr val="C00000"/>
                </a:solidFill>
              </a:rPr>
              <a:t>?</a:t>
            </a:r>
            <a:br>
              <a:rPr lang="nl-NL" altLang="nl-NL" sz="4000" kern="0" dirty="0">
                <a:solidFill>
                  <a:srgbClr val="C00000"/>
                </a:solidFill>
              </a:rPr>
            </a:br>
            <a:endParaRPr lang="en-US" dirty="0"/>
          </a:p>
        </p:txBody>
      </p:sp>
      <p:sp>
        <p:nvSpPr>
          <p:cNvPr id="8" name="Tijdelijke aanduiding voor tekst 7">
            <a:extLst>
              <a:ext uri="{FF2B5EF4-FFF2-40B4-BE49-F238E27FC236}">
                <a16:creationId xmlns:a16="http://schemas.microsoft.com/office/drawing/2014/main" xmlns="" id="{2EE405BE-ECF3-4A0D-B75D-4A78BD26653D}"/>
              </a:ext>
            </a:extLst>
          </p:cNvPr>
          <p:cNvSpPr>
            <a:spLocks noGrp="1"/>
          </p:cNvSpPr>
          <p:nvPr>
            <p:ph type="body" sz="quarter" idx="12"/>
          </p:nvPr>
        </p:nvSpPr>
        <p:spPr/>
        <p:txBody>
          <a:bodyPr/>
          <a:lstStyle/>
          <a:p>
            <a:endParaRPr lang="en-US"/>
          </a:p>
        </p:txBody>
      </p:sp>
      <p:sp>
        <p:nvSpPr>
          <p:cNvPr id="28674" name="Tijdelijke aanduiding voor datum 3">
            <a:extLst>
              <a:ext uri="{FF2B5EF4-FFF2-40B4-BE49-F238E27FC236}">
                <a16:creationId xmlns:a16="http://schemas.microsoft.com/office/drawing/2014/main" xmlns="" id="{B0245CA3-30E1-4718-896B-990E40CC9A05}"/>
              </a:ext>
            </a:extLst>
          </p:cNvPr>
          <p:cNvSpPr>
            <a:spLocks noGrp="1"/>
          </p:cNvSpPr>
          <p:nvPr>
            <p:ph type="dt" sz="quarter" idx="4294967295"/>
          </p:nvPr>
        </p:nvSpPr>
        <p:spPr>
          <a:noFill/>
        </p:spPr>
        <p:txBody>
          <a:bodyPr/>
          <a:lstStyle>
            <a:lvl1pPr>
              <a:defRPr sz="2866">
                <a:solidFill>
                  <a:srgbClr val="000000"/>
                </a:solidFill>
                <a:latin typeface="Verdana" panose="020B0604030504040204" pitchFamily="34" charset="0"/>
                <a:ea typeface="Geneva" pitchFamily="64" charset="-128"/>
              </a:defRPr>
            </a:lvl1pPr>
            <a:lvl2pPr marL="818954" indent="-314982">
              <a:defRPr sz="2866">
                <a:solidFill>
                  <a:srgbClr val="000000"/>
                </a:solidFill>
                <a:latin typeface="Verdana" panose="020B0604030504040204" pitchFamily="34" charset="0"/>
                <a:ea typeface="Geneva" pitchFamily="64" charset="-128"/>
              </a:defRPr>
            </a:lvl2pPr>
            <a:lvl3pPr marL="1259929" indent="-251986">
              <a:defRPr sz="2866">
                <a:solidFill>
                  <a:srgbClr val="000000"/>
                </a:solidFill>
                <a:latin typeface="Verdana" panose="020B0604030504040204" pitchFamily="34" charset="0"/>
                <a:ea typeface="Geneva" pitchFamily="64" charset="-128"/>
              </a:defRPr>
            </a:lvl3pPr>
            <a:lvl4pPr marL="1763900" indent="-251986">
              <a:defRPr sz="2866">
                <a:solidFill>
                  <a:srgbClr val="000000"/>
                </a:solidFill>
                <a:latin typeface="Verdana" panose="020B0604030504040204" pitchFamily="34" charset="0"/>
                <a:ea typeface="Geneva" pitchFamily="64" charset="-128"/>
              </a:defRPr>
            </a:lvl4pPr>
            <a:lvl5pPr marL="2267872" indent="-251986">
              <a:defRPr sz="2866">
                <a:solidFill>
                  <a:srgbClr val="000000"/>
                </a:solidFill>
                <a:latin typeface="Verdana" panose="020B0604030504040204" pitchFamily="34" charset="0"/>
                <a:ea typeface="Geneva" pitchFamily="64" charset="-128"/>
              </a:defRPr>
            </a:lvl5pPr>
            <a:lvl6pPr marL="2771844"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6pPr>
            <a:lvl7pPr marL="3275815"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7pPr>
            <a:lvl8pPr marL="3779787"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8pPr>
            <a:lvl9pPr marL="4283758"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9pPr>
          </a:lstStyle>
          <a:p>
            <a:fld id="{EEB80C5A-C55A-41E0-8980-851DF82B0E6A}" type="datetime4">
              <a:rPr lang="nl-NL" altLang="nl-NL" sz="1102">
                <a:solidFill>
                  <a:schemeClr val="bg1"/>
                </a:solidFill>
                <a:cs typeface="Arial" panose="020B0604020202020204" pitchFamily="34" charset="0"/>
              </a:rPr>
              <a:pPr/>
              <a:t>3 april 2019</a:t>
            </a:fld>
            <a:endParaRPr lang="en-US" altLang="nl-NL" sz="1102">
              <a:solidFill>
                <a:schemeClr val="bg1"/>
              </a:solidFill>
              <a:cs typeface="Arial" panose="020B0604020202020204" pitchFamily="34" charset="0"/>
            </a:endParaRPr>
          </a:p>
        </p:txBody>
      </p:sp>
      <p:sp>
        <p:nvSpPr>
          <p:cNvPr id="28676" name="Tijdelijke aanduiding voor dianummer 5">
            <a:extLst>
              <a:ext uri="{FF2B5EF4-FFF2-40B4-BE49-F238E27FC236}">
                <a16:creationId xmlns:a16="http://schemas.microsoft.com/office/drawing/2014/main" xmlns="" id="{5213DBBA-C242-44E0-8FA0-CE1D5C55700C}"/>
              </a:ext>
            </a:extLst>
          </p:cNvPr>
          <p:cNvSpPr>
            <a:spLocks noGrp="1"/>
          </p:cNvSpPr>
          <p:nvPr>
            <p:ph type="sldNum" sz="quarter" idx="4294967295"/>
          </p:nvPr>
        </p:nvSpPr>
        <p:spPr>
          <a:noFill/>
        </p:spPr>
        <p:txBody>
          <a:bodyPr/>
          <a:lstStyle>
            <a:lvl1pPr>
              <a:defRPr sz="2866">
                <a:solidFill>
                  <a:srgbClr val="000000"/>
                </a:solidFill>
                <a:latin typeface="Verdana" panose="020B0604030504040204" pitchFamily="34" charset="0"/>
                <a:ea typeface="Geneva" pitchFamily="64" charset="-128"/>
              </a:defRPr>
            </a:lvl1pPr>
            <a:lvl2pPr marL="818954" indent="-314982">
              <a:defRPr sz="2866">
                <a:solidFill>
                  <a:srgbClr val="000000"/>
                </a:solidFill>
                <a:latin typeface="Verdana" panose="020B0604030504040204" pitchFamily="34" charset="0"/>
                <a:ea typeface="Geneva" pitchFamily="64" charset="-128"/>
              </a:defRPr>
            </a:lvl2pPr>
            <a:lvl3pPr marL="1259929" indent="-251986">
              <a:defRPr sz="2866">
                <a:solidFill>
                  <a:srgbClr val="000000"/>
                </a:solidFill>
                <a:latin typeface="Verdana" panose="020B0604030504040204" pitchFamily="34" charset="0"/>
                <a:ea typeface="Geneva" pitchFamily="64" charset="-128"/>
              </a:defRPr>
            </a:lvl3pPr>
            <a:lvl4pPr marL="1763900" indent="-251986">
              <a:defRPr sz="2866">
                <a:solidFill>
                  <a:srgbClr val="000000"/>
                </a:solidFill>
                <a:latin typeface="Verdana" panose="020B0604030504040204" pitchFamily="34" charset="0"/>
                <a:ea typeface="Geneva" pitchFamily="64" charset="-128"/>
              </a:defRPr>
            </a:lvl4pPr>
            <a:lvl5pPr marL="2267872" indent="-251986">
              <a:defRPr sz="2866">
                <a:solidFill>
                  <a:srgbClr val="000000"/>
                </a:solidFill>
                <a:latin typeface="Verdana" panose="020B0604030504040204" pitchFamily="34" charset="0"/>
                <a:ea typeface="Geneva" pitchFamily="64" charset="-128"/>
              </a:defRPr>
            </a:lvl5pPr>
            <a:lvl6pPr marL="2771844"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6pPr>
            <a:lvl7pPr marL="3275815"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7pPr>
            <a:lvl8pPr marL="3779787"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8pPr>
            <a:lvl9pPr marL="4283758"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9pPr>
          </a:lstStyle>
          <a:p>
            <a:fld id="{503CD3C3-115A-475F-9E5E-71BDF6D624E0}" type="slidenum">
              <a:rPr lang="en-US" altLang="nl-NL" sz="1102">
                <a:solidFill>
                  <a:schemeClr val="bg1"/>
                </a:solidFill>
              </a:rPr>
              <a:pPr/>
              <a:t>62</a:t>
            </a:fld>
            <a:endParaRPr lang="en-US" altLang="nl-NL" sz="1543">
              <a:solidFill>
                <a:schemeClr val="bg1"/>
              </a:solidFill>
              <a:latin typeface="Arial" panose="020B0604020202020204" pitchFamily="34" charset="0"/>
            </a:endParaRPr>
          </a:p>
        </p:txBody>
      </p:sp>
      <p:sp>
        <p:nvSpPr>
          <p:cNvPr id="6" name="Rectangle 2">
            <a:extLst>
              <a:ext uri="{FF2B5EF4-FFF2-40B4-BE49-F238E27FC236}">
                <a16:creationId xmlns:a16="http://schemas.microsoft.com/office/drawing/2014/main" xmlns="" id="{1CA9FB2C-5089-4F0D-90A6-96389B05D99C}"/>
              </a:ext>
            </a:extLst>
          </p:cNvPr>
          <p:cNvSpPr txBox="1">
            <a:spLocks noChangeArrowheads="1"/>
          </p:cNvSpPr>
          <p:nvPr/>
        </p:nvSpPr>
        <p:spPr>
          <a:xfrm>
            <a:off x="1737314" y="194792"/>
            <a:ext cx="9005113" cy="629973"/>
          </a:xfrm>
          <a:prstGeom prst="rect">
            <a:avLst/>
          </a:prstGeom>
        </p:spPr>
        <p:txBody>
          <a:bodyPr/>
          <a:lstStyle>
            <a:lvl1pPr algn="l" rtl="0" eaLnBrk="0" fontAlgn="base" hangingPunct="0">
              <a:spcBef>
                <a:spcPct val="0"/>
              </a:spcBef>
              <a:spcAft>
                <a:spcPct val="0"/>
              </a:spcAft>
              <a:defRPr sz="2600">
                <a:solidFill>
                  <a:schemeClr val="tx2"/>
                </a:solidFill>
                <a:latin typeface="+mj-lt"/>
                <a:ea typeface="+mj-ea"/>
                <a:cs typeface="+mj-cs"/>
              </a:defRPr>
            </a:lvl1pPr>
            <a:lvl2pPr algn="l" rtl="0" eaLnBrk="0" fontAlgn="base" hangingPunct="0">
              <a:spcBef>
                <a:spcPct val="0"/>
              </a:spcBef>
              <a:spcAft>
                <a:spcPct val="0"/>
              </a:spcAft>
              <a:defRPr sz="2600">
                <a:solidFill>
                  <a:schemeClr val="tx2"/>
                </a:solidFill>
                <a:latin typeface="Verdana" pitchFamily="34" charset="0"/>
                <a:ea typeface="Geneva" pitchFamily="64" charset="-128"/>
              </a:defRPr>
            </a:lvl2pPr>
            <a:lvl3pPr algn="l" rtl="0" eaLnBrk="0" fontAlgn="base" hangingPunct="0">
              <a:spcBef>
                <a:spcPct val="0"/>
              </a:spcBef>
              <a:spcAft>
                <a:spcPct val="0"/>
              </a:spcAft>
              <a:defRPr sz="2600">
                <a:solidFill>
                  <a:schemeClr val="tx2"/>
                </a:solidFill>
                <a:latin typeface="Verdana" pitchFamily="34" charset="0"/>
                <a:ea typeface="Geneva" pitchFamily="64" charset="-128"/>
              </a:defRPr>
            </a:lvl3pPr>
            <a:lvl4pPr algn="l" rtl="0" eaLnBrk="0" fontAlgn="base" hangingPunct="0">
              <a:spcBef>
                <a:spcPct val="0"/>
              </a:spcBef>
              <a:spcAft>
                <a:spcPct val="0"/>
              </a:spcAft>
              <a:defRPr sz="2600">
                <a:solidFill>
                  <a:schemeClr val="tx2"/>
                </a:solidFill>
                <a:latin typeface="Verdana" pitchFamily="34" charset="0"/>
                <a:ea typeface="Geneva" pitchFamily="64" charset="-128"/>
              </a:defRPr>
            </a:lvl4pPr>
            <a:lvl5pPr algn="l" rtl="0" eaLnBrk="0" fontAlgn="base" hangingPunct="0">
              <a:spcBef>
                <a:spcPct val="0"/>
              </a:spcBef>
              <a:spcAft>
                <a:spcPct val="0"/>
              </a:spcAft>
              <a:defRPr sz="2600">
                <a:solidFill>
                  <a:schemeClr val="tx2"/>
                </a:solidFill>
                <a:latin typeface="Verdana" pitchFamily="34" charset="0"/>
                <a:ea typeface="Geneva" pitchFamily="64" charset="-128"/>
              </a:defRPr>
            </a:lvl5pPr>
            <a:lvl6pPr marL="457200" algn="l" rtl="0" fontAlgn="base">
              <a:spcBef>
                <a:spcPct val="0"/>
              </a:spcBef>
              <a:spcAft>
                <a:spcPct val="0"/>
              </a:spcAft>
              <a:defRPr sz="2600">
                <a:solidFill>
                  <a:schemeClr val="tx2"/>
                </a:solidFill>
                <a:latin typeface="Verdana" pitchFamily="34" charset="0"/>
                <a:ea typeface="Geneva" pitchFamily="64" charset="-128"/>
              </a:defRPr>
            </a:lvl6pPr>
            <a:lvl7pPr marL="914400" algn="l" rtl="0" fontAlgn="base">
              <a:spcBef>
                <a:spcPct val="0"/>
              </a:spcBef>
              <a:spcAft>
                <a:spcPct val="0"/>
              </a:spcAft>
              <a:defRPr sz="2600">
                <a:solidFill>
                  <a:schemeClr val="tx2"/>
                </a:solidFill>
                <a:latin typeface="Verdana" pitchFamily="34" charset="0"/>
                <a:ea typeface="Geneva" pitchFamily="64" charset="-128"/>
              </a:defRPr>
            </a:lvl7pPr>
            <a:lvl8pPr marL="1371600" algn="l" rtl="0" fontAlgn="base">
              <a:spcBef>
                <a:spcPct val="0"/>
              </a:spcBef>
              <a:spcAft>
                <a:spcPct val="0"/>
              </a:spcAft>
              <a:defRPr sz="2600">
                <a:solidFill>
                  <a:schemeClr val="tx2"/>
                </a:solidFill>
                <a:latin typeface="Verdana" pitchFamily="34" charset="0"/>
                <a:ea typeface="Geneva" pitchFamily="64" charset="-128"/>
              </a:defRPr>
            </a:lvl8pPr>
            <a:lvl9pPr marL="1828800" algn="l" rtl="0" fontAlgn="base">
              <a:spcBef>
                <a:spcPct val="0"/>
              </a:spcBef>
              <a:spcAft>
                <a:spcPct val="0"/>
              </a:spcAft>
              <a:defRPr sz="2600">
                <a:solidFill>
                  <a:schemeClr val="tx2"/>
                </a:solidFill>
                <a:latin typeface="Verdana" pitchFamily="34" charset="0"/>
                <a:ea typeface="Geneva" pitchFamily="64" charset="-128"/>
              </a:defRPr>
            </a:lvl9pPr>
          </a:lstStyle>
          <a:p>
            <a:pPr eaLnBrk="1" hangingPunct="1">
              <a:defRPr/>
            </a:pPr>
            <a:endParaRPr lang="nl-NL" altLang="nl-NL" sz="3600" kern="0" dirty="0">
              <a:solidFill>
                <a:srgbClr val="C00000"/>
              </a:solidFill>
              <a:latin typeface="+mn-lt"/>
            </a:endParaRPr>
          </a:p>
        </p:txBody>
      </p:sp>
      <p:sp>
        <p:nvSpPr>
          <p:cNvPr id="7" name="Rectangle 3">
            <a:extLst>
              <a:ext uri="{FF2B5EF4-FFF2-40B4-BE49-F238E27FC236}">
                <a16:creationId xmlns:a16="http://schemas.microsoft.com/office/drawing/2014/main" xmlns="" id="{5F5A16F3-F3EE-44F9-B819-0221A38144E4}"/>
              </a:ext>
            </a:extLst>
          </p:cNvPr>
          <p:cNvSpPr txBox="1">
            <a:spLocks noChangeArrowheads="1"/>
          </p:cNvSpPr>
          <p:nvPr/>
        </p:nvSpPr>
        <p:spPr>
          <a:xfrm>
            <a:off x="959247" y="1331565"/>
            <a:ext cx="11304802" cy="5487109"/>
          </a:xfrm>
          <a:prstGeom prst="rect">
            <a:avLst/>
          </a:prstGeom>
        </p:spPr>
        <p:txBody>
          <a:bodyPr/>
          <a:lstStyle>
            <a:lvl1pPr marL="193675" indent="-193675" algn="l" rtl="0" eaLnBrk="0" fontAlgn="base" hangingPunct="0">
              <a:spcBef>
                <a:spcPct val="20000"/>
              </a:spcBef>
              <a:spcAft>
                <a:spcPct val="0"/>
              </a:spcAft>
              <a:buFont typeface="Times" pitchFamily="64" charset="0"/>
              <a:buChar char="•"/>
              <a:defRPr>
                <a:solidFill>
                  <a:schemeClr val="tx1"/>
                </a:solidFill>
                <a:latin typeface="+mn-lt"/>
                <a:ea typeface="+mn-ea"/>
                <a:cs typeface="+mn-cs"/>
              </a:defRPr>
            </a:lvl1pPr>
            <a:lvl2pPr marL="387350" indent="-192088" algn="l" rtl="0" eaLnBrk="0" fontAlgn="base" hangingPunct="0">
              <a:spcBef>
                <a:spcPct val="20000"/>
              </a:spcBef>
              <a:spcAft>
                <a:spcPct val="0"/>
              </a:spcAft>
              <a:buFont typeface="Times" pitchFamily="64" charset="0"/>
              <a:buChar char="•"/>
              <a:defRPr>
                <a:solidFill>
                  <a:schemeClr val="tx1"/>
                </a:solidFill>
                <a:latin typeface="+mn-lt"/>
                <a:ea typeface="+mn-ea"/>
              </a:defRPr>
            </a:lvl2pPr>
            <a:lvl3pPr marL="573088" indent="-184150" algn="l" rtl="0" eaLnBrk="0" fontAlgn="base" hangingPunct="0">
              <a:spcBef>
                <a:spcPct val="20000"/>
              </a:spcBef>
              <a:spcAft>
                <a:spcPct val="0"/>
              </a:spcAft>
              <a:buFont typeface="Times" pitchFamily="64" charset="0"/>
              <a:buChar char="•"/>
              <a:defRPr>
                <a:solidFill>
                  <a:schemeClr val="tx1"/>
                </a:solidFill>
                <a:latin typeface="+mn-lt"/>
                <a:ea typeface="+mn-ea"/>
              </a:defRPr>
            </a:lvl3pPr>
            <a:lvl4pPr marL="758825" indent="-184150" algn="l" rtl="0" eaLnBrk="0" fontAlgn="base" hangingPunct="0">
              <a:spcBef>
                <a:spcPct val="20000"/>
              </a:spcBef>
              <a:spcAft>
                <a:spcPct val="0"/>
              </a:spcAft>
              <a:buFont typeface="Times" pitchFamily="64" charset="0"/>
              <a:buChar char="•"/>
              <a:defRPr>
                <a:solidFill>
                  <a:schemeClr val="tx1"/>
                </a:solidFill>
                <a:latin typeface="+mn-lt"/>
                <a:ea typeface="+mn-ea"/>
              </a:defRPr>
            </a:lvl4pPr>
            <a:lvl5pPr marL="942975" indent="-182563" algn="l" rtl="0" eaLnBrk="0" fontAlgn="base" hangingPunct="0">
              <a:spcBef>
                <a:spcPct val="20000"/>
              </a:spcBef>
              <a:spcAft>
                <a:spcPct val="0"/>
              </a:spcAft>
              <a:buFont typeface="Times" pitchFamily="64" charset="0"/>
              <a:buChar char="•"/>
              <a:defRPr>
                <a:solidFill>
                  <a:schemeClr val="tx1"/>
                </a:solidFill>
                <a:latin typeface="+mn-lt"/>
                <a:ea typeface="+mn-ea"/>
              </a:defRPr>
            </a:lvl5pPr>
            <a:lvl6pPr marL="1400175" indent="-182563" algn="l" rtl="0" fontAlgn="base">
              <a:spcBef>
                <a:spcPct val="20000"/>
              </a:spcBef>
              <a:spcAft>
                <a:spcPct val="0"/>
              </a:spcAft>
              <a:buFont typeface="Times" pitchFamily="64" charset="0"/>
              <a:buChar char="•"/>
              <a:defRPr>
                <a:solidFill>
                  <a:schemeClr val="tx1"/>
                </a:solidFill>
                <a:latin typeface="+mn-lt"/>
                <a:ea typeface="+mn-ea"/>
              </a:defRPr>
            </a:lvl6pPr>
            <a:lvl7pPr marL="1857375" indent="-182563" algn="l" rtl="0" fontAlgn="base">
              <a:spcBef>
                <a:spcPct val="20000"/>
              </a:spcBef>
              <a:spcAft>
                <a:spcPct val="0"/>
              </a:spcAft>
              <a:buFont typeface="Times" pitchFamily="64" charset="0"/>
              <a:buChar char="•"/>
              <a:defRPr>
                <a:solidFill>
                  <a:schemeClr val="tx1"/>
                </a:solidFill>
                <a:latin typeface="+mn-lt"/>
                <a:ea typeface="+mn-ea"/>
              </a:defRPr>
            </a:lvl7pPr>
            <a:lvl8pPr marL="2314575" indent="-182563" algn="l" rtl="0" fontAlgn="base">
              <a:spcBef>
                <a:spcPct val="20000"/>
              </a:spcBef>
              <a:spcAft>
                <a:spcPct val="0"/>
              </a:spcAft>
              <a:buFont typeface="Times" pitchFamily="64" charset="0"/>
              <a:buChar char="•"/>
              <a:defRPr>
                <a:solidFill>
                  <a:schemeClr val="tx1"/>
                </a:solidFill>
                <a:latin typeface="+mn-lt"/>
                <a:ea typeface="+mn-ea"/>
              </a:defRPr>
            </a:lvl8pPr>
            <a:lvl9pPr marL="2771775" indent="-182563" algn="l" rtl="0" fontAlgn="base">
              <a:spcBef>
                <a:spcPct val="20000"/>
              </a:spcBef>
              <a:spcAft>
                <a:spcPct val="0"/>
              </a:spcAft>
              <a:buFont typeface="Times" pitchFamily="64" charset="0"/>
              <a:buChar char="•"/>
              <a:defRPr>
                <a:solidFill>
                  <a:schemeClr val="tx1"/>
                </a:solidFill>
                <a:latin typeface="+mn-lt"/>
                <a:ea typeface="+mn-ea"/>
              </a:defRPr>
            </a:lvl9pPr>
          </a:lstStyle>
          <a:p>
            <a:pPr eaLnBrk="1" hangingPunct="1">
              <a:defRPr/>
            </a:pPr>
            <a:endParaRPr lang="nl-NL" altLang="nl-NL" sz="2800" kern="0" dirty="0">
              <a:solidFill>
                <a:srgbClr val="002060"/>
              </a:solidFill>
            </a:endParaRPr>
          </a:p>
        </p:txBody>
      </p:sp>
      <p:pic>
        <p:nvPicPr>
          <p:cNvPr id="9" name="Afbeelding 1">
            <a:extLst>
              <a:ext uri="{FF2B5EF4-FFF2-40B4-BE49-F238E27FC236}">
                <a16:creationId xmlns:a16="http://schemas.microsoft.com/office/drawing/2014/main" xmlns="" id="{0F149C6D-9E18-43AB-95BC-58BB7CA3D76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6239870" y="1578879"/>
            <a:ext cx="6826334" cy="5114595"/>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Tree>
    <p:extLst>
      <p:ext uri="{BB962C8B-B14F-4D97-AF65-F5344CB8AC3E}">
        <p14:creationId xmlns:p14="http://schemas.microsoft.com/office/powerpoint/2010/main" xmlns="" val="692470592"/>
      </p:ext>
    </p:extLst>
  </p:cSld>
  <p:clrMapOvr>
    <a:masterClrMapping/>
  </p:clrMapOvr>
  <p:transition>
    <p:split orient="vert"/>
  </p:transition>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Tijdelijke aanduiding voor datum 3">
            <a:extLst>
              <a:ext uri="{FF2B5EF4-FFF2-40B4-BE49-F238E27FC236}">
                <a16:creationId xmlns:a16="http://schemas.microsoft.com/office/drawing/2014/main" xmlns="" id="{BC33D026-B719-4548-AFFE-5133C22C3B34}"/>
              </a:ext>
            </a:extLst>
          </p:cNvPr>
          <p:cNvSpPr>
            <a:spLocks noGrp="1"/>
          </p:cNvSpPr>
          <p:nvPr>
            <p:ph type="dt" sz="quarter" idx="10"/>
          </p:nvPr>
        </p:nvSpPr>
        <p:spPr>
          <a:noFill/>
        </p:spPr>
        <p:txBody>
          <a:bodyPr/>
          <a:lstStyle>
            <a:lvl1pPr>
              <a:defRPr sz="2866">
                <a:solidFill>
                  <a:srgbClr val="000000"/>
                </a:solidFill>
                <a:latin typeface="Verdana" panose="020B0604030504040204" pitchFamily="34" charset="0"/>
                <a:ea typeface="Geneva" pitchFamily="64" charset="-128"/>
              </a:defRPr>
            </a:lvl1pPr>
            <a:lvl2pPr marL="818954" indent="-314982">
              <a:defRPr sz="2866">
                <a:solidFill>
                  <a:srgbClr val="000000"/>
                </a:solidFill>
                <a:latin typeface="Verdana" panose="020B0604030504040204" pitchFamily="34" charset="0"/>
                <a:ea typeface="Geneva" pitchFamily="64" charset="-128"/>
              </a:defRPr>
            </a:lvl2pPr>
            <a:lvl3pPr marL="1259929" indent="-251986">
              <a:defRPr sz="2866">
                <a:solidFill>
                  <a:srgbClr val="000000"/>
                </a:solidFill>
                <a:latin typeface="Verdana" panose="020B0604030504040204" pitchFamily="34" charset="0"/>
                <a:ea typeface="Geneva" pitchFamily="64" charset="-128"/>
              </a:defRPr>
            </a:lvl3pPr>
            <a:lvl4pPr marL="1763900" indent="-251986">
              <a:defRPr sz="2866">
                <a:solidFill>
                  <a:srgbClr val="000000"/>
                </a:solidFill>
                <a:latin typeface="Verdana" panose="020B0604030504040204" pitchFamily="34" charset="0"/>
                <a:ea typeface="Geneva" pitchFamily="64" charset="-128"/>
              </a:defRPr>
            </a:lvl4pPr>
            <a:lvl5pPr marL="2267872" indent="-251986">
              <a:defRPr sz="2866">
                <a:solidFill>
                  <a:srgbClr val="000000"/>
                </a:solidFill>
                <a:latin typeface="Verdana" panose="020B0604030504040204" pitchFamily="34" charset="0"/>
                <a:ea typeface="Geneva" pitchFamily="64" charset="-128"/>
              </a:defRPr>
            </a:lvl5pPr>
            <a:lvl6pPr marL="2771844"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6pPr>
            <a:lvl7pPr marL="3275815"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7pPr>
            <a:lvl8pPr marL="3779787"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8pPr>
            <a:lvl9pPr marL="4283758"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9pPr>
          </a:lstStyle>
          <a:p>
            <a:fld id="{C781CE85-BA21-422C-B34F-01423FB38B14}" type="datetime4">
              <a:rPr lang="nl-NL" altLang="nl-NL" sz="1102">
                <a:solidFill>
                  <a:schemeClr val="bg1"/>
                </a:solidFill>
                <a:cs typeface="Arial" panose="020B0604020202020204" pitchFamily="34" charset="0"/>
              </a:rPr>
              <a:pPr/>
              <a:t>3 april 2019</a:t>
            </a:fld>
            <a:endParaRPr lang="en-US" altLang="nl-NL" sz="1102">
              <a:solidFill>
                <a:schemeClr val="bg1"/>
              </a:solidFill>
              <a:cs typeface="Arial" panose="020B0604020202020204" pitchFamily="34" charset="0"/>
            </a:endParaRPr>
          </a:p>
        </p:txBody>
      </p:sp>
      <p:sp>
        <p:nvSpPr>
          <p:cNvPr id="31747" name="Tijdelijke aanduiding voor voettekst 4">
            <a:extLst>
              <a:ext uri="{FF2B5EF4-FFF2-40B4-BE49-F238E27FC236}">
                <a16:creationId xmlns:a16="http://schemas.microsoft.com/office/drawing/2014/main" xmlns="" id="{CEB503E7-29C0-498A-B31A-651029876D2C}"/>
              </a:ext>
            </a:extLst>
          </p:cNvPr>
          <p:cNvSpPr>
            <a:spLocks noGrp="1"/>
          </p:cNvSpPr>
          <p:nvPr>
            <p:ph type="ftr" sz="quarter" idx="11"/>
          </p:nvPr>
        </p:nvSpPr>
        <p:spPr>
          <a:noFill/>
        </p:spPr>
        <p:txBody>
          <a:bodyPr/>
          <a:lstStyle>
            <a:lvl1pPr>
              <a:defRPr sz="2866">
                <a:solidFill>
                  <a:srgbClr val="000000"/>
                </a:solidFill>
                <a:latin typeface="Verdana" panose="020B0604030504040204" pitchFamily="34" charset="0"/>
                <a:ea typeface="Geneva" pitchFamily="64" charset="-128"/>
              </a:defRPr>
            </a:lvl1pPr>
            <a:lvl2pPr marL="818954" indent="-314982">
              <a:defRPr sz="2866">
                <a:solidFill>
                  <a:srgbClr val="000000"/>
                </a:solidFill>
                <a:latin typeface="Verdana" panose="020B0604030504040204" pitchFamily="34" charset="0"/>
                <a:ea typeface="Geneva" pitchFamily="64" charset="-128"/>
              </a:defRPr>
            </a:lvl2pPr>
            <a:lvl3pPr marL="1259929" indent="-251986">
              <a:defRPr sz="2866">
                <a:solidFill>
                  <a:srgbClr val="000000"/>
                </a:solidFill>
                <a:latin typeface="Verdana" panose="020B0604030504040204" pitchFamily="34" charset="0"/>
                <a:ea typeface="Geneva" pitchFamily="64" charset="-128"/>
              </a:defRPr>
            </a:lvl3pPr>
            <a:lvl4pPr marL="1763900" indent="-251986">
              <a:defRPr sz="2866">
                <a:solidFill>
                  <a:srgbClr val="000000"/>
                </a:solidFill>
                <a:latin typeface="Verdana" panose="020B0604030504040204" pitchFamily="34" charset="0"/>
                <a:ea typeface="Geneva" pitchFamily="64" charset="-128"/>
              </a:defRPr>
            </a:lvl4pPr>
            <a:lvl5pPr marL="2267872" indent="-251986">
              <a:defRPr sz="2866">
                <a:solidFill>
                  <a:srgbClr val="000000"/>
                </a:solidFill>
                <a:latin typeface="Verdana" panose="020B0604030504040204" pitchFamily="34" charset="0"/>
                <a:ea typeface="Geneva" pitchFamily="64" charset="-128"/>
              </a:defRPr>
            </a:lvl5pPr>
            <a:lvl6pPr marL="2771844"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6pPr>
            <a:lvl7pPr marL="3275815"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7pPr>
            <a:lvl8pPr marL="3779787"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8pPr>
            <a:lvl9pPr marL="4283758"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9pPr>
          </a:lstStyle>
          <a:p>
            <a:r>
              <a:rPr lang="en-US" altLang="nl-NL" sz="1102">
                <a:solidFill>
                  <a:schemeClr val="bg1"/>
                </a:solidFill>
                <a:cs typeface="Arial" panose="020B0604020202020204" pitchFamily="34" charset="0"/>
              </a:rPr>
              <a:t>Ministerie van Economische Zaken</a:t>
            </a:r>
            <a:endParaRPr lang="en-US" altLang="nl-NL" sz="1102">
              <a:solidFill>
                <a:schemeClr val="bg1"/>
              </a:solidFill>
              <a:latin typeface="Arial" panose="020B0604020202020204" pitchFamily="34" charset="0"/>
              <a:cs typeface="Arial" panose="020B0604020202020204" pitchFamily="34" charset="0"/>
            </a:endParaRPr>
          </a:p>
        </p:txBody>
      </p:sp>
      <p:sp>
        <p:nvSpPr>
          <p:cNvPr id="31748" name="Tijdelijke aanduiding voor dianummer 5">
            <a:extLst>
              <a:ext uri="{FF2B5EF4-FFF2-40B4-BE49-F238E27FC236}">
                <a16:creationId xmlns:a16="http://schemas.microsoft.com/office/drawing/2014/main" xmlns="" id="{C917A69D-E0CD-4DE4-ADFE-D85D9C5F4693}"/>
              </a:ext>
            </a:extLst>
          </p:cNvPr>
          <p:cNvSpPr>
            <a:spLocks noGrp="1"/>
          </p:cNvSpPr>
          <p:nvPr>
            <p:ph type="sldNum" sz="quarter" idx="12"/>
          </p:nvPr>
        </p:nvSpPr>
        <p:spPr>
          <a:noFill/>
        </p:spPr>
        <p:txBody>
          <a:bodyPr/>
          <a:lstStyle>
            <a:lvl1pPr>
              <a:defRPr sz="2866">
                <a:solidFill>
                  <a:srgbClr val="000000"/>
                </a:solidFill>
                <a:latin typeface="Verdana" panose="020B0604030504040204" pitchFamily="34" charset="0"/>
                <a:ea typeface="Geneva" pitchFamily="64" charset="-128"/>
              </a:defRPr>
            </a:lvl1pPr>
            <a:lvl2pPr marL="818954" indent="-314982">
              <a:defRPr sz="2866">
                <a:solidFill>
                  <a:srgbClr val="000000"/>
                </a:solidFill>
                <a:latin typeface="Verdana" panose="020B0604030504040204" pitchFamily="34" charset="0"/>
                <a:ea typeface="Geneva" pitchFamily="64" charset="-128"/>
              </a:defRPr>
            </a:lvl2pPr>
            <a:lvl3pPr marL="1259929" indent="-251986">
              <a:defRPr sz="2866">
                <a:solidFill>
                  <a:srgbClr val="000000"/>
                </a:solidFill>
                <a:latin typeface="Verdana" panose="020B0604030504040204" pitchFamily="34" charset="0"/>
                <a:ea typeface="Geneva" pitchFamily="64" charset="-128"/>
              </a:defRPr>
            </a:lvl3pPr>
            <a:lvl4pPr marL="1763900" indent="-251986">
              <a:defRPr sz="2866">
                <a:solidFill>
                  <a:srgbClr val="000000"/>
                </a:solidFill>
                <a:latin typeface="Verdana" panose="020B0604030504040204" pitchFamily="34" charset="0"/>
                <a:ea typeface="Geneva" pitchFamily="64" charset="-128"/>
              </a:defRPr>
            </a:lvl4pPr>
            <a:lvl5pPr marL="2267872" indent="-251986">
              <a:defRPr sz="2866">
                <a:solidFill>
                  <a:srgbClr val="000000"/>
                </a:solidFill>
                <a:latin typeface="Verdana" panose="020B0604030504040204" pitchFamily="34" charset="0"/>
                <a:ea typeface="Geneva" pitchFamily="64" charset="-128"/>
              </a:defRPr>
            </a:lvl5pPr>
            <a:lvl6pPr marL="2771844"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6pPr>
            <a:lvl7pPr marL="3275815"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7pPr>
            <a:lvl8pPr marL="3779787"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8pPr>
            <a:lvl9pPr marL="4283758"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9pPr>
          </a:lstStyle>
          <a:p>
            <a:fld id="{8818B02A-DC45-4035-B2C8-E360B91DE55F}" type="slidenum">
              <a:rPr lang="en-US" altLang="nl-NL" sz="1102">
                <a:solidFill>
                  <a:schemeClr val="bg1"/>
                </a:solidFill>
              </a:rPr>
              <a:pPr/>
              <a:t>63</a:t>
            </a:fld>
            <a:endParaRPr lang="en-US" altLang="nl-NL" sz="1543">
              <a:solidFill>
                <a:schemeClr val="bg1"/>
              </a:solidFill>
              <a:latin typeface="Arial" panose="020B0604020202020204" pitchFamily="34" charset="0"/>
            </a:endParaRPr>
          </a:p>
        </p:txBody>
      </p:sp>
      <p:sp>
        <p:nvSpPr>
          <p:cNvPr id="6" name="Rectangle 9">
            <a:extLst>
              <a:ext uri="{FF2B5EF4-FFF2-40B4-BE49-F238E27FC236}">
                <a16:creationId xmlns:a16="http://schemas.microsoft.com/office/drawing/2014/main" xmlns="" id="{6926597F-BBF1-4EEB-8955-6B889108C0F1}"/>
              </a:ext>
            </a:extLst>
          </p:cNvPr>
          <p:cNvSpPr txBox="1">
            <a:spLocks noChangeArrowheads="1"/>
          </p:cNvSpPr>
          <p:nvPr/>
        </p:nvSpPr>
        <p:spPr>
          <a:xfrm>
            <a:off x="2111375" y="388483"/>
            <a:ext cx="9005113" cy="629973"/>
          </a:xfrm>
          <a:prstGeom prst="rect">
            <a:avLst/>
          </a:prstGeom>
        </p:spPr>
        <p:txBody>
          <a:bodyPr/>
          <a:lstStyle>
            <a:lvl1pPr algn="l" rtl="0" eaLnBrk="0" fontAlgn="base" hangingPunct="0">
              <a:spcBef>
                <a:spcPct val="0"/>
              </a:spcBef>
              <a:spcAft>
                <a:spcPct val="0"/>
              </a:spcAft>
              <a:defRPr sz="2600">
                <a:solidFill>
                  <a:schemeClr val="tx2"/>
                </a:solidFill>
                <a:latin typeface="+mj-lt"/>
                <a:ea typeface="+mj-ea"/>
                <a:cs typeface="+mj-cs"/>
              </a:defRPr>
            </a:lvl1pPr>
            <a:lvl2pPr algn="l" rtl="0" eaLnBrk="0" fontAlgn="base" hangingPunct="0">
              <a:spcBef>
                <a:spcPct val="0"/>
              </a:spcBef>
              <a:spcAft>
                <a:spcPct val="0"/>
              </a:spcAft>
              <a:defRPr sz="2600">
                <a:solidFill>
                  <a:schemeClr val="tx2"/>
                </a:solidFill>
                <a:latin typeface="Verdana" pitchFamily="34" charset="0"/>
                <a:ea typeface="Geneva" pitchFamily="64" charset="-128"/>
              </a:defRPr>
            </a:lvl2pPr>
            <a:lvl3pPr algn="l" rtl="0" eaLnBrk="0" fontAlgn="base" hangingPunct="0">
              <a:spcBef>
                <a:spcPct val="0"/>
              </a:spcBef>
              <a:spcAft>
                <a:spcPct val="0"/>
              </a:spcAft>
              <a:defRPr sz="2600">
                <a:solidFill>
                  <a:schemeClr val="tx2"/>
                </a:solidFill>
                <a:latin typeface="Verdana" pitchFamily="34" charset="0"/>
                <a:ea typeface="Geneva" pitchFamily="64" charset="-128"/>
              </a:defRPr>
            </a:lvl3pPr>
            <a:lvl4pPr algn="l" rtl="0" eaLnBrk="0" fontAlgn="base" hangingPunct="0">
              <a:spcBef>
                <a:spcPct val="0"/>
              </a:spcBef>
              <a:spcAft>
                <a:spcPct val="0"/>
              </a:spcAft>
              <a:defRPr sz="2600">
                <a:solidFill>
                  <a:schemeClr val="tx2"/>
                </a:solidFill>
                <a:latin typeface="Verdana" pitchFamily="34" charset="0"/>
                <a:ea typeface="Geneva" pitchFamily="64" charset="-128"/>
              </a:defRPr>
            </a:lvl4pPr>
            <a:lvl5pPr algn="l" rtl="0" eaLnBrk="0" fontAlgn="base" hangingPunct="0">
              <a:spcBef>
                <a:spcPct val="0"/>
              </a:spcBef>
              <a:spcAft>
                <a:spcPct val="0"/>
              </a:spcAft>
              <a:defRPr sz="2600">
                <a:solidFill>
                  <a:schemeClr val="tx2"/>
                </a:solidFill>
                <a:latin typeface="Verdana" pitchFamily="34" charset="0"/>
                <a:ea typeface="Geneva" pitchFamily="64" charset="-128"/>
              </a:defRPr>
            </a:lvl5pPr>
            <a:lvl6pPr marL="457200" algn="l" rtl="0" fontAlgn="base">
              <a:spcBef>
                <a:spcPct val="0"/>
              </a:spcBef>
              <a:spcAft>
                <a:spcPct val="0"/>
              </a:spcAft>
              <a:defRPr sz="2600">
                <a:solidFill>
                  <a:schemeClr val="tx2"/>
                </a:solidFill>
                <a:latin typeface="Verdana" pitchFamily="34" charset="0"/>
                <a:ea typeface="Geneva" pitchFamily="64" charset="-128"/>
              </a:defRPr>
            </a:lvl6pPr>
            <a:lvl7pPr marL="914400" algn="l" rtl="0" fontAlgn="base">
              <a:spcBef>
                <a:spcPct val="0"/>
              </a:spcBef>
              <a:spcAft>
                <a:spcPct val="0"/>
              </a:spcAft>
              <a:defRPr sz="2600">
                <a:solidFill>
                  <a:schemeClr val="tx2"/>
                </a:solidFill>
                <a:latin typeface="Verdana" pitchFamily="34" charset="0"/>
                <a:ea typeface="Geneva" pitchFamily="64" charset="-128"/>
              </a:defRPr>
            </a:lvl7pPr>
            <a:lvl8pPr marL="1371600" algn="l" rtl="0" fontAlgn="base">
              <a:spcBef>
                <a:spcPct val="0"/>
              </a:spcBef>
              <a:spcAft>
                <a:spcPct val="0"/>
              </a:spcAft>
              <a:defRPr sz="2600">
                <a:solidFill>
                  <a:schemeClr val="tx2"/>
                </a:solidFill>
                <a:latin typeface="Verdana" pitchFamily="34" charset="0"/>
                <a:ea typeface="Geneva" pitchFamily="64" charset="-128"/>
              </a:defRPr>
            </a:lvl8pPr>
            <a:lvl9pPr marL="1828800" algn="l" rtl="0" fontAlgn="base">
              <a:spcBef>
                <a:spcPct val="0"/>
              </a:spcBef>
              <a:spcAft>
                <a:spcPct val="0"/>
              </a:spcAft>
              <a:defRPr sz="2600">
                <a:solidFill>
                  <a:schemeClr val="tx2"/>
                </a:solidFill>
                <a:latin typeface="Verdana" pitchFamily="34" charset="0"/>
                <a:ea typeface="Geneva" pitchFamily="64" charset="-128"/>
              </a:defRPr>
            </a:lvl9pPr>
          </a:lstStyle>
          <a:p>
            <a:pPr eaLnBrk="1" hangingPunct="1">
              <a:defRPr/>
            </a:pPr>
            <a:endParaRPr lang="nl-NL" altLang="nl-NL" sz="2866" kern="0" dirty="0"/>
          </a:p>
        </p:txBody>
      </p:sp>
      <p:pic>
        <p:nvPicPr>
          <p:cNvPr id="31750" name="Afbeelding 1">
            <a:extLst>
              <a:ext uri="{FF2B5EF4-FFF2-40B4-BE49-F238E27FC236}">
                <a16:creationId xmlns:a16="http://schemas.microsoft.com/office/drawing/2014/main" xmlns="" id="{49B3EC1B-A2D8-452D-B893-AC20773979CA}"/>
              </a:ext>
            </a:extLst>
          </p:cNvPr>
          <p:cNvPicPr>
            <a:picLocks noChangeAspect="1"/>
          </p:cNvPicPr>
          <p:nvPr/>
        </p:nvPicPr>
        <p:blipFill>
          <a:blip r:embed="rId2" cstate="print">
            <a:extLst>
              <a:ext uri="{28A0092B-C50C-407E-A947-70E740481C1C}">
                <a14:useLocalDpi xmlns:a14="http://schemas.microsoft.com/office/drawing/2010/main" xmlns="" val="0"/>
              </a:ext>
            </a:extLst>
          </a:blip>
          <a:srcRect/>
          <a:stretch>
            <a:fillRect/>
          </a:stretch>
        </p:blipFill>
        <p:spPr bwMode="auto">
          <a:xfrm>
            <a:off x="1967359" y="1331565"/>
            <a:ext cx="9005113" cy="5309322"/>
          </a:xfrm>
          <a:prstGeom prst="rect">
            <a:avLst/>
          </a:prstGeom>
          <a:noFill/>
          <a:ln>
            <a:noFill/>
          </a:ln>
          <a:extLst>
            <a:ext uri="{909E8E84-426E-40DD-AFC4-6F175D3DCCD1}">
              <a14:hiddenFill xmlns:a14="http://schemas.microsoft.com/office/drawing/2010/main" xmlns="">
                <a:solidFill>
                  <a:srgbClr val="FFFFFF"/>
                </a:solidFill>
              </a14:hiddenFill>
            </a:ext>
            <a:ext uri="{91240B29-F687-4F45-9708-019B960494DF}">
              <a14:hiddenLine xmlns:a14="http://schemas.microsoft.com/office/drawing/2010/main" xmlns="" w="9525">
                <a:solidFill>
                  <a:srgbClr val="000000"/>
                </a:solidFill>
                <a:miter lim="800000"/>
                <a:headEnd/>
                <a:tailEnd/>
              </a14:hiddenLine>
            </a:ext>
          </a:extLst>
        </p:spPr>
      </p:pic>
      <p:sp>
        <p:nvSpPr>
          <p:cNvPr id="3" name="Rechthoek 2">
            <a:extLst>
              <a:ext uri="{FF2B5EF4-FFF2-40B4-BE49-F238E27FC236}">
                <a16:creationId xmlns:a16="http://schemas.microsoft.com/office/drawing/2014/main" xmlns="" id="{BA70F4B9-15DF-4ABC-924A-CCC776DA63C2}"/>
              </a:ext>
            </a:extLst>
          </p:cNvPr>
          <p:cNvSpPr/>
          <p:nvPr/>
        </p:nvSpPr>
        <p:spPr>
          <a:xfrm>
            <a:off x="2961854" y="272973"/>
            <a:ext cx="5777544" cy="607539"/>
          </a:xfrm>
          <a:prstGeom prst="rect">
            <a:avLst/>
          </a:prstGeom>
        </p:spPr>
        <p:txBody>
          <a:bodyPr wrap="none">
            <a:spAutoFit/>
          </a:bodyPr>
          <a:lstStyle/>
          <a:p>
            <a:pPr eaLnBrk="1" hangingPunct="1">
              <a:defRPr/>
            </a:pPr>
            <a:r>
              <a:rPr lang="nl-NL" altLang="nl-NL" sz="3600" kern="0" dirty="0" err="1">
                <a:solidFill>
                  <a:srgbClr val="C00000"/>
                </a:solidFill>
                <a:latin typeface="+mn-lt"/>
              </a:rPr>
              <a:t>What</a:t>
            </a:r>
            <a:r>
              <a:rPr lang="nl-NL" altLang="nl-NL" sz="3600" kern="0" dirty="0">
                <a:solidFill>
                  <a:srgbClr val="C00000"/>
                </a:solidFill>
                <a:latin typeface="+mn-lt"/>
              </a:rPr>
              <a:t> is </a:t>
            </a:r>
            <a:r>
              <a:rPr lang="nl-NL" altLang="nl-NL" sz="3600" kern="0" dirty="0" err="1">
                <a:solidFill>
                  <a:srgbClr val="C00000"/>
                </a:solidFill>
                <a:latin typeface="+mn-lt"/>
              </a:rPr>
              <a:t>the</a:t>
            </a:r>
            <a:r>
              <a:rPr lang="nl-NL" altLang="nl-NL" sz="3600" kern="0" dirty="0">
                <a:solidFill>
                  <a:srgbClr val="C00000"/>
                </a:solidFill>
                <a:latin typeface="+mn-lt"/>
              </a:rPr>
              <a:t> </a:t>
            </a:r>
            <a:r>
              <a:rPr lang="nl-NL" altLang="nl-NL" sz="3600" kern="0" dirty="0" err="1">
                <a:solidFill>
                  <a:srgbClr val="C00000"/>
                </a:solidFill>
                <a:latin typeface="+mn-lt"/>
              </a:rPr>
              <a:t>discussion</a:t>
            </a:r>
            <a:r>
              <a:rPr lang="nl-NL" altLang="nl-NL" sz="3600" kern="0" dirty="0">
                <a:solidFill>
                  <a:srgbClr val="C00000"/>
                </a:solidFill>
                <a:latin typeface="+mn-lt"/>
              </a:rPr>
              <a:t> </a:t>
            </a:r>
            <a:r>
              <a:rPr lang="nl-NL" altLang="nl-NL" sz="3600" kern="0" dirty="0" err="1">
                <a:solidFill>
                  <a:srgbClr val="C00000"/>
                </a:solidFill>
                <a:latin typeface="+mn-lt"/>
              </a:rPr>
              <a:t>about</a:t>
            </a:r>
            <a:r>
              <a:rPr lang="nl-NL" altLang="nl-NL" sz="3600" kern="0" dirty="0">
                <a:solidFill>
                  <a:srgbClr val="C00000"/>
                </a:solidFill>
                <a:latin typeface="+mn-lt"/>
              </a:rPr>
              <a:t>?</a:t>
            </a:r>
          </a:p>
        </p:txBody>
      </p:sp>
    </p:spTree>
    <p:extLst>
      <p:ext uri="{BB962C8B-B14F-4D97-AF65-F5344CB8AC3E}">
        <p14:creationId xmlns:p14="http://schemas.microsoft.com/office/powerpoint/2010/main" xmlns="" val="3383162780"/>
      </p:ext>
    </p:extLst>
  </p:cSld>
  <p:clrMapOvr>
    <a:masterClrMapping/>
  </p:clrMapOvr>
  <p:transition>
    <p:split orient="vert"/>
  </p:transition>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7654" name="Rectangle 3">
            <a:extLst>
              <a:ext uri="{FF2B5EF4-FFF2-40B4-BE49-F238E27FC236}">
                <a16:creationId xmlns:a16="http://schemas.microsoft.com/office/drawing/2014/main" xmlns="" id="{E0054F82-056E-434B-A146-980ED7BFD31B}"/>
              </a:ext>
            </a:extLst>
          </p:cNvPr>
          <p:cNvSpPr>
            <a:spLocks noGrp="1" noChangeArrowheads="1"/>
          </p:cNvSpPr>
          <p:nvPr>
            <p:ph type="body" sz="quarter" idx="10"/>
          </p:nvPr>
        </p:nvSpPr>
        <p:spPr/>
        <p:txBody>
          <a:bodyPr/>
          <a:lstStyle/>
          <a:p>
            <a:pPr eaLnBrk="1" hangingPunct="1">
              <a:buFont typeface="Times" pitchFamily="64" charset="0"/>
              <a:buChar char="•"/>
              <a:defRPr/>
            </a:pPr>
            <a:r>
              <a:rPr lang="nl-NL" altLang="nl-NL" sz="3200" dirty="0" err="1"/>
              <a:t>Ecological</a:t>
            </a:r>
            <a:r>
              <a:rPr lang="nl-NL" altLang="nl-NL" sz="3200" dirty="0"/>
              <a:t> </a:t>
            </a:r>
            <a:r>
              <a:rPr lang="nl-NL" altLang="nl-NL" sz="3200" dirty="0" err="1"/>
              <a:t>effects</a:t>
            </a:r>
            <a:endParaRPr lang="nl-NL" altLang="nl-NL" sz="3200" dirty="0"/>
          </a:p>
          <a:p>
            <a:pPr lvl="2" eaLnBrk="1" hangingPunct="1">
              <a:buFont typeface="Times" pitchFamily="64" charset="0"/>
              <a:buChar char="•"/>
              <a:defRPr/>
            </a:pPr>
            <a:r>
              <a:rPr lang="nl-NL" altLang="nl-NL" sz="2800" dirty="0" err="1"/>
              <a:t>Effects</a:t>
            </a:r>
            <a:r>
              <a:rPr lang="nl-NL" altLang="nl-NL" sz="2800" dirty="0"/>
              <a:t> on </a:t>
            </a:r>
            <a:r>
              <a:rPr lang="nl-NL" altLang="nl-NL" sz="2800" dirty="0" err="1"/>
              <a:t>cod</a:t>
            </a:r>
            <a:r>
              <a:rPr lang="nl-NL" altLang="nl-NL" sz="2800" dirty="0"/>
              <a:t>, dab </a:t>
            </a:r>
            <a:r>
              <a:rPr lang="nl-NL" altLang="nl-NL" sz="2800" dirty="0" err="1"/>
              <a:t>and</a:t>
            </a:r>
            <a:r>
              <a:rPr lang="nl-NL" altLang="nl-NL" sz="2800" dirty="0"/>
              <a:t> </a:t>
            </a:r>
            <a:r>
              <a:rPr lang="nl-NL" altLang="nl-NL" sz="2800" dirty="0" err="1"/>
              <a:t>elasmobranchs</a:t>
            </a:r>
            <a:endParaRPr lang="nl-NL" altLang="nl-NL" sz="2800" dirty="0"/>
          </a:p>
          <a:p>
            <a:pPr lvl="2" eaLnBrk="1" hangingPunct="1">
              <a:buFont typeface="Times" pitchFamily="64" charset="0"/>
              <a:buChar char="•"/>
              <a:defRPr/>
            </a:pPr>
            <a:r>
              <a:rPr lang="nl-NL" altLang="nl-NL" sz="2800" dirty="0" err="1"/>
              <a:t>Unforseen</a:t>
            </a:r>
            <a:r>
              <a:rPr lang="nl-NL" altLang="nl-NL" sz="2800" dirty="0"/>
              <a:t> long term </a:t>
            </a:r>
            <a:r>
              <a:rPr lang="nl-NL" altLang="nl-NL" sz="2800" dirty="0" err="1"/>
              <a:t>effects</a:t>
            </a:r>
            <a:r>
              <a:rPr lang="nl-NL" altLang="nl-NL" sz="2800" dirty="0"/>
              <a:t/>
            </a:r>
            <a:br>
              <a:rPr lang="nl-NL" altLang="nl-NL" sz="2800" dirty="0"/>
            </a:br>
            <a:endParaRPr lang="nl-NL" altLang="nl-NL" sz="2800" dirty="0"/>
          </a:p>
          <a:p>
            <a:pPr eaLnBrk="1" hangingPunct="1">
              <a:buFont typeface="Times" pitchFamily="64" charset="0"/>
              <a:buChar char="•"/>
              <a:defRPr/>
            </a:pPr>
            <a:r>
              <a:rPr lang="nl-NL" altLang="nl-NL" sz="3200" dirty="0" err="1"/>
              <a:t>Economical</a:t>
            </a:r>
            <a:r>
              <a:rPr lang="nl-NL" altLang="nl-NL" sz="3200" dirty="0"/>
              <a:t> </a:t>
            </a:r>
            <a:r>
              <a:rPr lang="nl-NL" altLang="nl-NL" sz="3200" dirty="0" err="1"/>
              <a:t>effects</a:t>
            </a:r>
            <a:endParaRPr lang="nl-NL" altLang="nl-NL" sz="3200" dirty="0"/>
          </a:p>
          <a:p>
            <a:pPr lvl="2" eaLnBrk="1" hangingPunct="1">
              <a:buFont typeface="Times" pitchFamily="64" charset="0"/>
              <a:buChar char="•"/>
              <a:defRPr/>
            </a:pPr>
            <a:r>
              <a:rPr lang="nl-NL" altLang="nl-NL" sz="2800" dirty="0" err="1"/>
              <a:t>Competition</a:t>
            </a:r>
            <a:r>
              <a:rPr lang="nl-NL" altLang="nl-NL" sz="2800" dirty="0"/>
              <a:t> (more </a:t>
            </a:r>
            <a:r>
              <a:rPr lang="nl-NL" altLang="nl-NL" sz="2800" dirty="0" err="1"/>
              <a:t>effective</a:t>
            </a:r>
            <a:r>
              <a:rPr lang="nl-NL" altLang="nl-NL" sz="2800" dirty="0"/>
              <a:t> </a:t>
            </a:r>
            <a:r>
              <a:rPr lang="nl-NL" altLang="nl-NL" sz="2800" dirty="0" err="1"/>
              <a:t>for</a:t>
            </a:r>
            <a:r>
              <a:rPr lang="nl-NL" altLang="nl-NL" sz="2800" dirty="0"/>
              <a:t> </a:t>
            </a:r>
            <a:r>
              <a:rPr lang="nl-NL" altLang="nl-NL" sz="2800" dirty="0" err="1"/>
              <a:t>sole</a:t>
            </a:r>
            <a:r>
              <a:rPr lang="nl-NL" altLang="nl-NL" sz="2800" dirty="0"/>
              <a:t>)</a:t>
            </a:r>
          </a:p>
          <a:p>
            <a:pPr lvl="2" eaLnBrk="1" hangingPunct="1">
              <a:buFont typeface="Times" pitchFamily="64" charset="0"/>
              <a:buChar char="•"/>
              <a:defRPr/>
            </a:pPr>
            <a:r>
              <a:rPr lang="nl-NL" altLang="nl-NL" sz="2800" dirty="0" err="1"/>
              <a:t>Only</a:t>
            </a:r>
            <a:r>
              <a:rPr lang="nl-NL" altLang="nl-NL" sz="2800" dirty="0"/>
              <a:t> in the North Sea</a:t>
            </a:r>
          </a:p>
          <a:p>
            <a:pPr marL="428726" lvl="2" indent="0">
              <a:buNone/>
              <a:defRPr/>
            </a:pPr>
            <a:endParaRPr lang="nl-NL" altLang="nl-NL" dirty="0"/>
          </a:p>
        </p:txBody>
      </p:sp>
      <p:sp>
        <p:nvSpPr>
          <p:cNvPr id="32773" name="Rectangle 2">
            <a:extLst>
              <a:ext uri="{FF2B5EF4-FFF2-40B4-BE49-F238E27FC236}">
                <a16:creationId xmlns:a16="http://schemas.microsoft.com/office/drawing/2014/main" xmlns="" id="{60FE38E9-6FB3-4266-8F57-EF6B9AC9BE9F}"/>
              </a:ext>
            </a:extLst>
          </p:cNvPr>
          <p:cNvSpPr>
            <a:spLocks noGrp="1" noChangeArrowheads="1"/>
          </p:cNvSpPr>
          <p:nvPr>
            <p:ph type="title"/>
          </p:nvPr>
        </p:nvSpPr>
        <p:spPr/>
        <p:txBody>
          <a:bodyPr>
            <a:normAutofit/>
          </a:bodyPr>
          <a:lstStyle/>
          <a:p>
            <a:pPr eaLnBrk="1" hangingPunct="1"/>
            <a:r>
              <a:rPr lang="nl-NL" altLang="nl-NL" sz="3600" dirty="0" err="1">
                <a:solidFill>
                  <a:srgbClr val="C00000"/>
                </a:solidFill>
              </a:rPr>
              <a:t>What</a:t>
            </a:r>
            <a:r>
              <a:rPr lang="nl-NL" altLang="nl-NL" sz="3600" dirty="0">
                <a:solidFill>
                  <a:srgbClr val="C00000"/>
                </a:solidFill>
              </a:rPr>
              <a:t> is </a:t>
            </a:r>
            <a:r>
              <a:rPr lang="nl-NL" altLang="nl-NL" sz="3600" dirty="0" err="1">
                <a:solidFill>
                  <a:srgbClr val="C00000"/>
                </a:solidFill>
              </a:rPr>
              <a:t>the</a:t>
            </a:r>
            <a:r>
              <a:rPr lang="nl-NL" altLang="nl-NL" sz="3600" dirty="0">
                <a:solidFill>
                  <a:srgbClr val="C00000"/>
                </a:solidFill>
              </a:rPr>
              <a:t> </a:t>
            </a:r>
            <a:r>
              <a:rPr lang="nl-NL" altLang="nl-NL" sz="3600" dirty="0" err="1">
                <a:solidFill>
                  <a:srgbClr val="C00000"/>
                </a:solidFill>
              </a:rPr>
              <a:t>discussion</a:t>
            </a:r>
            <a:r>
              <a:rPr lang="nl-NL" altLang="nl-NL" sz="3600" dirty="0">
                <a:solidFill>
                  <a:srgbClr val="C00000"/>
                </a:solidFill>
              </a:rPr>
              <a:t> </a:t>
            </a:r>
            <a:r>
              <a:rPr lang="nl-NL" altLang="nl-NL" sz="3600" dirty="0" err="1">
                <a:solidFill>
                  <a:srgbClr val="C00000"/>
                </a:solidFill>
              </a:rPr>
              <a:t>about</a:t>
            </a:r>
            <a:r>
              <a:rPr lang="nl-NL" altLang="nl-NL" sz="3600" dirty="0">
                <a:solidFill>
                  <a:srgbClr val="C00000"/>
                </a:solidFill>
              </a:rPr>
              <a:t>?</a:t>
            </a:r>
          </a:p>
        </p:txBody>
      </p:sp>
      <p:sp>
        <p:nvSpPr>
          <p:cNvPr id="32771" name="Tijdelijke aanduiding voor voettekst 4">
            <a:extLst>
              <a:ext uri="{FF2B5EF4-FFF2-40B4-BE49-F238E27FC236}">
                <a16:creationId xmlns:a16="http://schemas.microsoft.com/office/drawing/2014/main" xmlns="" id="{A3B02488-9131-403F-961A-E1AC7F25DF96}"/>
              </a:ext>
            </a:extLst>
          </p:cNvPr>
          <p:cNvSpPr>
            <a:spLocks noGrp="1"/>
          </p:cNvSpPr>
          <p:nvPr>
            <p:ph type="ftr" sz="quarter" idx="11"/>
          </p:nvPr>
        </p:nvSpPr>
        <p:spPr>
          <a:noFill/>
        </p:spPr>
        <p:txBody>
          <a:bodyPr/>
          <a:lstStyle>
            <a:lvl1pPr>
              <a:defRPr sz="2866">
                <a:solidFill>
                  <a:srgbClr val="000000"/>
                </a:solidFill>
                <a:latin typeface="Verdana" panose="020B0604030504040204" pitchFamily="34" charset="0"/>
                <a:ea typeface="Geneva" pitchFamily="64" charset="-128"/>
              </a:defRPr>
            </a:lvl1pPr>
            <a:lvl2pPr marL="818954" indent="-314982">
              <a:defRPr sz="2866">
                <a:solidFill>
                  <a:srgbClr val="000000"/>
                </a:solidFill>
                <a:latin typeface="Verdana" panose="020B0604030504040204" pitchFamily="34" charset="0"/>
                <a:ea typeface="Geneva" pitchFamily="64" charset="-128"/>
              </a:defRPr>
            </a:lvl2pPr>
            <a:lvl3pPr marL="1259929" indent="-251986">
              <a:defRPr sz="2866">
                <a:solidFill>
                  <a:srgbClr val="000000"/>
                </a:solidFill>
                <a:latin typeface="Verdana" panose="020B0604030504040204" pitchFamily="34" charset="0"/>
                <a:ea typeface="Geneva" pitchFamily="64" charset="-128"/>
              </a:defRPr>
            </a:lvl3pPr>
            <a:lvl4pPr marL="1763900" indent="-251986">
              <a:defRPr sz="2866">
                <a:solidFill>
                  <a:srgbClr val="000000"/>
                </a:solidFill>
                <a:latin typeface="Verdana" panose="020B0604030504040204" pitchFamily="34" charset="0"/>
                <a:ea typeface="Geneva" pitchFamily="64" charset="-128"/>
              </a:defRPr>
            </a:lvl4pPr>
            <a:lvl5pPr marL="2267872" indent="-251986">
              <a:defRPr sz="2866">
                <a:solidFill>
                  <a:srgbClr val="000000"/>
                </a:solidFill>
                <a:latin typeface="Verdana" panose="020B0604030504040204" pitchFamily="34" charset="0"/>
                <a:ea typeface="Geneva" pitchFamily="64" charset="-128"/>
              </a:defRPr>
            </a:lvl5pPr>
            <a:lvl6pPr marL="2771844"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6pPr>
            <a:lvl7pPr marL="3275815"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7pPr>
            <a:lvl8pPr marL="3779787"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8pPr>
            <a:lvl9pPr marL="4283758"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9pPr>
          </a:lstStyle>
          <a:p>
            <a:r>
              <a:rPr lang="en-US" altLang="nl-NL" sz="1102">
                <a:solidFill>
                  <a:schemeClr val="bg1"/>
                </a:solidFill>
                <a:cs typeface="Arial" panose="020B0604020202020204" pitchFamily="34" charset="0"/>
              </a:rPr>
              <a:t>Ministerie van Economische Zaken</a:t>
            </a:r>
            <a:endParaRPr lang="en-US" altLang="nl-NL" sz="1102">
              <a:solidFill>
                <a:schemeClr val="bg1"/>
              </a:solidFill>
              <a:latin typeface="Arial" panose="020B0604020202020204" pitchFamily="34" charset="0"/>
              <a:cs typeface="Arial" panose="020B0604020202020204" pitchFamily="34" charset="0"/>
            </a:endParaRPr>
          </a:p>
        </p:txBody>
      </p:sp>
      <p:sp>
        <p:nvSpPr>
          <p:cNvPr id="32770" name="Tijdelijke aanduiding voor datum 3">
            <a:extLst>
              <a:ext uri="{FF2B5EF4-FFF2-40B4-BE49-F238E27FC236}">
                <a16:creationId xmlns:a16="http://schemas.microsoft.com/office/drawing/2014/main" xmlns="" id="{FD126855-7B9A-4552-A9DD-89D29DED1A33}"/>
              </a:ext>
            </a:extLst>
          </p:cNvPr>
          <p:cNvSpPr>
            <a:spLocks noGrp="1"/>
          </p:cNvSpPr>
          <p:nvPr>
            <p:ph type="dt" sz="quarter" idx="4294967295"/>
          </p:nvPr>
        </p:nvSpPr>
        <p:spPr>
          <a:noFill/>
        </p:spPr>
        <p:txBody>
          <a:bodyPr/>
          <a:lstStyle>
            <a:lvl1pPr>
              <a:defRPr sz="2866">
                <a:solidFill>
                  <a:srgbClr val="000000"/>
                </a:solidFill>
                <a:latin typeface="Verdana" panose="020B0604030504040204" pitchFamily="34" charset="0"/>
                <a:ea typeface="Geneva" pitchFamily="64" charset="-128"/>
              </a:defRPr>
            </a:lvl1pPr>
            <a:lvl2pPr marL="818954" indent="-314982">
              <a:defRPr sz="2866">
                <a:solidFill>
                  <a:srgbClr val="000000"/>
                </a:solidFill>
                <a:latin typeface="Verdana" panose="020B0604030504040204" pitchFamily="34" charset="0"/>
                <a:ea typeface="Geneva" pitchFamily="64" charset="-128"/>
              </a:defRPr>
            </a:lvl2pPr>
            <a:lvl3pPr marL="1259929" indent="-251986">
              <a:defRPr sz="2866">
                <a:solidFill>
                  <a:srgbClr val="000000"/>
                </a:solidFill>
                <a:latin typeface="Verdana" panose="020B0604030504040204" pitchFamily="34" charset="0"/>
                <a:ea typeface="Geneva" pitchFamily="64" charset="-128"/>
              </a:defRPr>
            </a:lvl3pPr>
            <a:lvl4pPr marL="1763900" indent="-251986">
              <a:defRPr sz="2866">
                <a:solidFill>
                  <a:srgbClr val="000000"/>
                </a:solidFill>
                <a:latin typeface="Verdana" panose="020B0604030504040204" pitchFamily="34" charset="0"/>
                <a:ea typeface="Geneva" pitchFamily="64" charset="-128"/>
              </a:defRPr>
            </a:lvl4pPr>
            <a:lvl5pPr marL="2267872" indent="-251986">
              <a:defRPr sz="2866">
                <a:solidFill>
                  <a:srgbClr val="000000"/>
                </a:solidFill>
                <a:latin typeface="Verdana" panose="020B0604030504040204" pitchFamily="34" charset="0"/>
                <a:ea typeface="Geneva" pitchFamily="64" charset="-128"/>
              </a:defRPr>
            </a:lvl5pPr>
            <a:lvl6pPr marL="2771844"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6pPr>
            <a:lvl7pPr marL="3275815"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7pPr>
            <a:lvl8pPr marL="3779787"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8pPr>
            <a:lvl9pPr marL="4283758"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9pPr>
          </a:lstStyle>
          <a:p>
            <a:fld id="{D1719C11-B821-4E16-807E-3263B6C17A88}" type="datetime4">
              <a:rPr lang="nl-NL" altLang="nl-NL" sz="1102">
                <a:solidFill>
                  <a:schemeClr val="bg1"/>
                </a:solidFill>
                <a:cs typeface="Arial" panose="020B0604020202020204" pitchFamily="34" charset="0"/>
              </a:rPr>
              <a:pPr/>
              <a:t>3 april 2019</a:t>
            </a:fld>
            <a:endParaRPr lang="en-US" altLang="nl-NL" sz="1102">
              <a:solidFill>
                <a:schemeClr val="bg1"/>
              </a:solidFill>
              <a:cs typeface="Arial" panose="020B0604020202020204" pitchFamily="34" charset="0"/>
            </a:endParaRPr>
          </a:p>
        </p:txBody>
      </p:sp>
      <p:sp>
        <p:nvSpPr>
          <p:cNvPr id="32772" name="Tijdelijke aanduiding voor dianummer 5">
            <a:extLst>
              <a:ext uri="{FF2B5EF4-FFF2-40B4-BE49-F238E27FC236}">
                <a16:creationId xmlns:a16="http://schemas.microsoft.com/office/drawing/2014/main" xmlns="" id="{17A7FD47-3EE9-4F8F-B408-BCC0548D1354}"/>
              </a:ext>
            </a:extLst>
          </p:cNvPr>
          <p:cNvSpPr>
            <a:spLocks noGrp="1"/>
          </p:cNvSpPr>
          <p:nvPr>
            <p:ph type="sldNum" sz="quarter" idx="4294967295"/>
          </p:nvPr>
        </p:nvSpPr>
        <p:spPr>
          <a:noFill/>
        </p:spPr>
        <p:txBody>
          <a:bodyPr/>
          <a:lstStyle>
            <a:lvl1pPr>
              <a:defRPr sz="2866">
                <a:solidFill>
                  <a:srgbClr val="000000"/>
                </a:solidFill>
                <a:latin typeface="Verdana" panose="020B0604030504040204" pitchFamily="34" charset="0"/>
                <a:ea typeface="Geneva" pitchFamily="64" charset="-128"/>
              </a:defRPr>
            </a:lvl1pPr>
            <a:lvl2pPr marL="818954" indent="-314982">
              <a:defRPr sz="2866">
                <a:solidFill>
                  <a:srgbClr val="000000"/>
                </a:solidFill>
                <a:latin typeface="Verdana" panose="020B0604030504040204" pitchFamily="34" charset="0"/>
                <a:ea typeface="Geneva" pitchFamily="64" charset="-128"/>
              </a:defRPr>
            </a:lvl2pPr>
            <a:lvl3pPr marL="1259929" indent="-251986">
              <a:defRPr sz="2866">
                <a:solidFill>
                  <a:srgbClr val="000000"/>
                </a:solidFill>
                <a:latin typeface="Verdana" panose="020B0604030504040204" pitchFamily="34" charset="0"/>
                <a:ea typeface="Geneva" pitchFamily="64" charset="-128"/>
              </a:defRPr>
            </a:lvl3pPr>
            <a:lvl4pPr marL="1763900" indent="-251986">
              <a:defRPr sz="2866">
                <a:solidFill>
                  <a:srgbClr val="000000"/>
                </a:solidFill>
                <a:latin typeface="Verdana" panose="020B0604030504040204" pitchFamily="34" charset="0"/>
                <a:ea typeface="Geneva" pitchFamily="64" charset="-128"/>
              </a:defRPr>
            </a:lvl4pPr>
            <a:lvl5pPr marL="2267872" indent="-251986">
              <a:defRPr sz="2866">
                <a:solidFill>
                  <a:srgbClr val="000000"/>
                </a:solidFill>
                <a:latin typeface="Verdana" panose="020B0604030504040204" pitchFamily="34" charset="0"/>
                <a:ea typeface="Geneva" pitchFamily="64" charset="-128"/>
              </a:defRPr>
            </a:lvl5pPr>
            <a:lvl6pPr marL="2771844"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6pPr>
            <a:lvl7pPr marL="3275815"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7pPr>
            <a:lvl8pPr marL="3779787"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8pPr>
            <a:lvl9pPr marL="4283758" indent="-251986" eaLnBrk="0" fontAlgn="base" hangingPunct="0">
              <a:spcBef>
                <a:spcPct val="0"/>
              </a:spcBef>
              <a:spcAft>
                <a:spcPct val="0"/>
              </a:spcAft>
              <a:defRPr sz="2866">
                <a:solidFill>
                  <a:srgbClr val="000000"/>
                </a:solidFill>
                <a:latin typeface="Verdana" panose="020B0604030504040204" pitchFamily="34" charset="0"/>
                <a:ea typeface="Geneva" pitchFamily="64" charset="-128"/>
              </a:defRPr>
            </a:lvl9pPr>
          </a:lstStyle>
          <a:p>
            <a:fld id="{67901AF4-9DC9-45CD-B5EE-907813CEE73A}" type="slidenum">
              <a:rPr lang="en-US" altLang="nl-NL" sz="1102">
                <a:solidFill>
                  <a:schemeClr val="bg1"/>
                </a:solidFill>
              </a:rPr>
              <a:pPr/>
              <a:t>64</a:t>
            </a:fld>
            <a:endParaRPr lang="en-US" altLang="nl-NL" sz="1543">
              <a:solidFill>
                <a:schemeClr val="bg1"/>
              </a:solidFill>
              <a:latin typeface="Arial" panose="020B0604020202020204" pitchFamily="34" charset="0"/>
            </a:endParaRPr>
          </a:p>
        </p:txBody>
      </p:sp>
    </p:spTree>
    <p:extLst>
      <p:ext uri="{BB962C8B-B14F-4D97-AF65-F5344CB8AC3E}">
        <p14:creationId xmlns:p14="http://schemas.microsoft.com/office/powerpoint/2010/main" xmlns="" val="2709188752"/>
      </p:ext>
    </p:extLst>
  </p:cSld>
  <p:clrMapOvr>
    <a:masterClrMapping/>
  </p:clrMapOvr>
  <p:transition>
    <p:split orient="vert"/>
  </p:transition>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le 3"/>
          <p:cNvSpPr>
            <a:spLocks noGrp="1"/>
          </p:cNvSpPr>
          <p:nvPr>
            <p:ph type="title"/>
          </p:nvPr>
        </p:nvSpPr>
        <p:spPr/>
        <p:txBody>
          <a:bodyPr/>
          <a:lstStyle/>
          <a:p>
            <a:r>
              <a:rPr lang="en-US" dirty="0" err="1">
                <a:solidFill>
                  <a:srgbClr val="C00000"/>
                </a:solidFill>
              </a:rPr>
              <a:t>Visgebieden</a:t>
            </a:r>
            <a:r>
              <a:rPr lang="en-US" dirty="0">
                <a:solidFill>
                  <a:srgbClr val="C00000"/>
                </a:solidFill>
              </a:rPr>
              <a:t> en </a:t>
            </a:r>
            <a:r>
              <a:rPr lang="en-US" dirty="0" err="1">
                <a:solidFill>
                  <a:srgbClr val="C00000"/>
                </a:solidFill>
              </a:rPr>
              <a:t>doelsoorten</a:t>
            </a:r>
            <a:r>
              <a:rPr lang="en-US" dirty="0">
                <a:solidFill>
                  <a:srgbClr val="C00000"/>
                </a:solidFill>
              </a:rPr>
              <a:t> </a:t>
            </a:r>
            <a:endParaRPr lang="en-GB" dirty="0">
              <a:solidFill>
                <a:srgbClr val="C00000"/>
              </a:solidFill>
            </a:endParaRPr>
          </a:p>
        </p:txBody>
      </p:sp>
      <p:pic>
        <p:nvPicPr>
          <p:cNvPr id="4098" name="Picture 2" descr="https://upload.wikimedia.org/wikipedia/commons/d/d0/BlankMap-World-1ce.png"/>
          <p:cNvPicPr>
            <a:picLocks noChangeAspect="1" noChangeArrowheads="1"/>
          </p:cNvPicPr>
          <p:nvPr/>
        </p:nvPicPr>
        <p:blipFill rotWithShape="1">
          <a:blip r:embed="rId2" cstate="print">
            <a:extLst>
              <a:ext uri="{28A0092B-C50C-407E-A947-70E740481C1C}">
                <a14:useLocalDpi xmlns:a14="http://schemas.microsoft.com/office/drawing/2010/main" xmlns="" val="0"/>
              </a:ext>
            </a:extLst>
          </a:blip>
          <a:srcRect l="2480" r="4270"/>
          <a:stretch/>
        </p:blipFill>
        <p:spPr bwMode="auto">
          <a:xfrm>
            <a:off x="1751335" y="1133721"/>
            <a:ext cx="10153928" cy="5670203"/>
          </a:xfrm>
          <a:prstGeom prst="rect">
            <a:avLst/>
          </a:prstGeom>
          <a:noFill/>
          <a:extLst>
            <a:ext uri="{909E8E84-426E-40DD-AFC4-6F175D3DCCD1}">
              <a14:hiddenFill xmlns:a14="http://schemas.microsoft.com/office/drawing/2010/main" xmlns="">
                <a:solidFill>
                  <a:srgbClr val="FFFFFF"/>
                </a:solidFill>
              </a14:hiddenFill>
            </a:ext>
          </a:extLst>
        </p:spPr>
      </p:pic>
      <p:sp>
        <p:nvSpPr>
          <p:cNvPr id="3" name="Freeform 2"/>
          <p:cNvSpPr/>
          <p:nvPr/>
        </p:nvSpPr>
        <p:spPr>
          <a:xfrm>
            <a:off x="5817948" y="1426848"/>
            <a:ext cx="871848" cy="999719"/>
          </a:xfrm>
          <a:custGeom>
            <a:avLst/>
            <a:gdLst>
              <a:gd name="connsiteX0" fmla="*/ 1038386 w 1162372"/>
              <a:gd name="connsiteY0" fmla="*/ 0 h 1332854"/>
              <a:gd name="connsiteX1" fmla="*/ 1038386 w 1162372"/>
              <a:gd name="connsiteY1" fmla="*/ 0 h 1332854"/>
              <a:gd name="connsiteX2" fmla="*/ 883403 w 1162372"/>
              <a:gd name="connsiteY2" fmla="*/ 108488 h 1332854"/>
              <a:gd name="connsiteX3" fmla="*/ 790413 w 1162372"/>
              <a:gd name="connsiteY3" fmla="*/ 139485 h 1332854"/>
              <a:gd name="connsiteX4" fmla="*/ 743918 w 1162372"/>
              <a:gd name="connsiteY4" fmla="*/ 170481 h 1332854"/>
              <a:gd name="connsiteX5" fmla="*/ 650928 w 1162372"/>
              <a:gd name="connsiteY5" fmla="*/ 201478 h 1332854"/>
              <a:gd name="connsiteX6" fmla="*/ 511444 w 1162372"/>
              <a:gd name="connsiteY6" fmla="*/ 278969 h 1332854"/>
              <a:gd name="connsiteX7" fmla="*/ 371959 w 1162372"/>
              <a:gd name="connsiteY7" fmla="*/ 371959 h 1332854"/>
              <a:gd name="connsiteX8" fmla="*/ 325464 w 1162372"/>
              <a:gd name="connsiteY8" fmla="*/ 402956 h 1332854"/>
              <a:gd name="connsiteX9" fmla="*/ 309966 w 1162372"/>
              <a:gd name="connsiteY9" fmla="*/ 449451 h 1332854"/>
              <a:gd name="connsiteX10" fmla="*/ 216976 w 1162372"/>
              <a:gd name="connsiteY10" fmla="*/ 511444 h 1332854"/>
              <a:gd name="connsiteX11" fmla="*/ 154983 w 1162372"/>
              <a:gd name="connsiteY11" fmla="*/ 604434 h 1332854"/>
              <a:gd name="connsiteX12" fmla="*/ 123986 w 1162372"/>
              <a:gd name="connsiteY12" fmla="*/ 650929 h 1332854"/>
              <a:gd name="connsiteX13" fmla="*/ 77491 w 1162372"/>
              <a:gd name="connsiteY13" fmla="*/ 821410 h 1332854"/>
              <a:gd name="connsiteX14" fmla="*/ 46495 w 1162372"/>
              <a:gd name="connsiteY14" fmla="*/ 867905 h 1332854"/>
              <a:gd name="connsiteX15" fmla="*/ 0 w 1162372"/>
              <a:gd name="connsiteY15" fmla="*/ 1022888 h 1332854"/>
              <a:gd name="connsiteX16" fmla="*/ 46495 w 1162372"/>
              <a:gd name="connsiteY16" fmla="*/ 1177871 h 1332854"/>
              <a:gd name="connsiteX17" fmla="*/ 92989 w 1162372"/>
              <a:gd name="connsiteY17" fmla="*/ 1193369 h 1332854"/>
              <a:gd name="connsiteX18" fmla="*/ 185979 w 1162372"/>
              <a:gd name="connsiteY18" fmla="*/ 1255363 h 1332854"/>
              <a:gd name="connsiteX19" fmla="*/ 232474 w 1162372"/>
              <a:gd name="connsiteY19" fmla="*/ 1270861 h 1332854"/>
              <a:gd name="connsiteX20" fmla="*/ 278969 w 1162372"/>
              <a:gd name="connsiteY20" fmla="*/ 1301857 h 1332854"/>
              <a:gd name="connsiteX21" fmla="*/ 371959 w 1162372"/>
              <a:gd name="connsiteY21" fmla="*/ 1332854 h 1332854"/>
              <a:gd name="connsiteX22" fmla="*/ 495945 w 1162372"/>
              <a:gd name="connsiteY22" fmla="*/ 1255363 h 1332854"/>
              <a:gd name="connsiteX23" fmla="*/ 480447 w 1162372"/>
              <a:gd name="connsiteY23" fmla="*/ 1208868 h 1332854"/>
              <a:gd name="connsiteX24" fmla="*/ 495945 w 1162372"/>
              <a:gd name="connsiteY24" fmla="*/ 1162373 h 1332854"/>
              <a:gd name="connsiteX25" fmla="*/ 635430 w 1162372"/>
              <a:gd name="connsiteY25" fmla="*/ 1100379 h 1332854"/>
              <a:gd name="connsiteX26" fmla="*/ 774915 w 1162372"/>
              <a:gd name="connsiteY26" fmla="*/ 1007390 h 1332854"/>
              <a:gd name="connsiteX27" fmla="*/ 821410 w 1162372"/>
              <a:gd name="connsiteY27" fmla="*/ 976393 h 1332854"/>
              <a:gd name="connsiteX28" fmla="*/ 867905 w 1162372"/>
              <a:gd name="connsiteY28" fmla="*/ 960895 h 1332854"/>
              <a:gd name="connsiteX29" fmla="*/ 945396 w 1162372"/>
              <a:gd name="connsiteY29" fmla="*/ 883403 h 1332854"/>
              <a:gd name="connsiteX30" fmla="*/ 976393 w 1162372"/>
              <a:gd name="connsiteY30" fmla="*/ 790413 h 1332854"/>
              <a:gd name="connsiteX31" fmla="*/ 945396 w 1162372"/>
              <a:gd name="connsiteY31" fmla="*/ 743918 h 1332854"/>
              <a:gd name="connsiteX32" fmla="*/ 898901 w 1162372"/>
              <a:gd name="connsiteY32" fmla="*/ 712922 h 1332854"/>
              <a:gd name="connsiteX33" fmla="*/ 836908 w 1162372"/>
              <a:gd name="connsiteY33" fmla="*/ 619932 h 1332854"/>
              <a:gd name="connsiteX34" fmla="*/ 852406 w 1162372"/>
              <a:gd name="connsiteY34" fmla="*/ 542440 h 1332854"/>
              <a:gd name="connsiteX35" fmla="*/ 976393 w 1162372"/>
              <a:gd name="connsiteY35" fmla="*/ 433952 h 1332854"/>
              <a:gd name="connsiteX36" fmla="*/ 1022888 w 1162372"/>
              <a:gd name="connsiteY36" fmla="*/ 402956 h 1332854"/>
              <a:gd name="connsiteX37" fmla="*/ 1069383 w 1162372"/>
              <a:gd name="connsiteY37" fmla="*/ 371959 h 1332854"/>
              <a:gd name="connsiteX38" fmla="*/ 1115878 w 1162372"/>
              <a:gd name="connsiteY38" fmla="*/ 340963 h 1332854"/>
              <a:gd name="connsiteX39" fmla="*/ 1162372 w 1162372"/>
              <a:gd name="connsiteY39" fmla="*/ 247973 h 1332854"/>
              <a:gd name="connsiteX40" fmla="*/ 1146874 w 1162372"/>
              <a:gd name="connsiteY40" fmla="*/ 185979 h 1332854"/>
              <a:gd name="connsiteX41" fmla="*/ 1069383 w 1162372"/>
              <a:gd name="connsiteY41" fmla="*/ 46495 h 1332854"/>
              <a:gd name="connsiteX42" fmla="*/ 1038386 w 1162372"/>
              <a:gd name="connsiteY42" fmla="*/ 0 h 13328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Lst>
            <a:rect l="l" t="t" r="r" b="b"/>
            <a:pathLst>
              <a:path w="1162372" h="1332854">
                <a:moveTo>
                  <a:pt x="1038386" y="0"/>
                </a:moveTo>
                <a:lnTo>
                  <a:pt x="1038386" y="0"/>
                </a:lnTo>
                <a:cubicBezTo>
                  <a:pt x="986725" y="36163"/>
                  <a:pt x="943227" y="88546"/>
                  <a:pt x="883403" y="108488"/>
                </a:cubicBezTo>
                <a:cubicBezTo>
                  <a:pt x="852406" y="118820"/>
                  <a:pt x="817599" y="121361"/>
                  <a:pt x="790413" y="139485"/>
                </a:cubicBezTo>
                <a:cubicBezTo>
                  <a:pt x="774915" y="149817"/>
                  <a:pt x="760939" y="162916"/>
                  <a:pt x="743918" y="170481"/>
                </a:cubicBezTo>
                <a:cubicBezTo>
                  <a:pt x="714061" y="183751"/>
                  <a:pt x="678114" y="183354"/>
                  <a:pt x="650928" y="201478"/>
                </a:cubicBezTo>
                <a:cubicBezTo>
                  <a:pt x="544346" y="272533"/>
                  <a:pt x="593280" y="251691"/>
                  <a:pt x="511444" y="278969"/>
                </a:cubicBezTo>
                <a:lnTo>
                  <a:pt x="371959" y="371959"/>
                </a:lnTo>
                <a:lnTo>
                  <a:pt x="325464" y="402956"/>
                </a:lnTo>
                <a:cubicBezTo>
                  <a:pt x="320298" y="418454"/>
                  <a:pt x="321518" y="437899"/>
                  <a:pt x="309966" y="449451"/>
                </a:cubicBezTo>
                <a:cubicBezTo>
                  <a:pt x="283624" y="475793"/>
                  <a:pt x="216976" y="511444"/>
                  <a:pt x="216976" y="511444"/>
                </a:cubicBezTo>
                <a:lnTo>
                  <a:pt x="154983" y="604434"/>
                </a:lnTo>
                <a:lnTo>
                  <a:pt x="123986" y="650929"/>
                </a:lnTo>
                <a:cubicBezTo>
                  <a:pt x="115668" y="692520"/>
                  <a:pt x="99965" y="787699"/>
                  <a:pt x="77491" y="821410"/>
                </a:cubicBezTo>
                <a:cubicBezTo>
                  <a:pt x="67159" y="836908"/>
                  <a:pt x="54060" y="850884"/>
                  <a:pt x="46495" y="867905"/>
                </a:cubicBezTo>
                <a:cubicBezTo>
                  <a:pt x="24932" y="916422"/>
                  <a:pt x="12881" y="971363"/>
                  <a:pt x="0" y="1022888"/>
                </a:cubicBezTo>
                <a:cubicBezTo>
                  <a:pt x="6783" y="1070368"/>
                  <a:pt x="1022" y="1141492"/>
                  <a:pt x="46495" y="1177871"/>
                </a:cubicBezTo>
                <a:cubicBezTo>
                  <a:pt x="59252" y="1188076"/>
                  <a:pt x="77491" y="1188203"/>
                  <a:pt x="92989" y="1193369"/>
                </a:cubicBezTo>
                <a:cubicBezTo>
                  <a:pt x="123986" y="1214034"/>
                  <a:pt x="150637" y="1243583"/>
                  <a:pt x="185979" y="1255363"/>
                </a:cubicBezTo>
                <a:cubicBezTo>
                  <a:pt x="201477" y="1260529"/>
                  <a:pt x="217862" y="1263555"/>
                  <a:pt x="232474" y="1270861"/>
                </a:cubicBezTo>
                <a:cubicBezTo>
                  <a:pt x="249134" y="1279191"/>
                  <a:pt x="261948" y="1294292"/>
                  <a:pt x="278969" y="1301857"/>
                </a:cubicBezTo>
                <a:cubicBezTo>
                  <a:pt x="308826" y="1315127"/>
                  <a:pt x="371959" y="1332854"/>
                  <a:pt x="371959" y="1332854"/>
                </a:cubicBezTo>
                <a:cubicBezTo>
                  <a:pt x="524453" y="1315911"/>
                  <a:pt x="526507" y="1362327"/>
                  <a:pt x="495945" y="1255363"/>
                </a:cubicBezTo>
                <a:cubicBezTo>
                  <a:pt x="491457" y="1239655"/>
                  <a:pt x="485613" y="1224366"/>
                  <a:pt x="480447" y="1208868"/>
                </a:cubicBezTo>
                <a:cubicBezTo>
                  <a:pt x="485613" y="1193370"/>
                  <a:pt x="485740" y="1175130"/>
                  <a:pt x="495945" y="1162373"/>
                </a:cubicBezTo>
                <a:cubicBezTo>
                  <a:pt x="531994" y="1117311"/>
                  <a:pt x="590779" y="1130146"/>
                  <a:pt x="635430" y="1100379"/>
                </a:cubicBezTo>
                <a:lnTo>
                  <a:pt x="774915" y="1007390"/>
                </a:lnTo>
                <a:cubicBezTo>
                  <a:pt x="790413" y="997058"/>
                  <a:pt x="803739" y="982283"/>
                  <a:pt x="821410" y="976393"/>
                </a:cubicBezTo>
                <a:lnTo>
                  <a:pt x="867905" y="960895"/>
                </a:lnTo>
                <a:cubicBezTo>
                  <a:pt x="910322" y="932617"/>
                  <a:pt x="923644" y="932346"/>
                  <a:pt x="945396" y="883403"/>
                </a:cubicBezTo>
                <a:cubicBezTo>
                  <a:pt x="958666" y="853546"/>
                  <a:pt x="976393" y="790413"/>
                  <a:pt x="976393" y="790413"/>
                </a:cubicBezTo>
                <a:cubicBezTo>
                  <a:pt x="966061" y="774915"/>
                  <a:pt x="958567" y="757089"/>
                  <a:pt x="945396" y="743918"/>
                </a:cubicBezTo>
                <a:cubicBezTo>
                  <a:pt x="932225" y="730747"/>
                  <a:pt x="911167" y="726940"/>
                  <a:pt x="898901" y="712922"/>
                </a:cubicBezTo>
                <a:cubicBezTo>
                  <a:pt x="874370" y="684886"/>
                  <a:pt x="836908" y="619932"/>
                  <a:pt x="836908" y="619932"/>
                </a:cubicBezTo>
                <a:cubicBezTo>
                  <a:pt x="842074" y="594101"/>
                  <a:pt x="843157" y="567105"/>
                  <a:pt x="852406" y="542440"/>
                </a:cubicBezTo>
                <a:cubicBezTo>
                  <a:pt x="873931" y="485042"/>
                  <a:pt x="928181" y="466094"/>
                  <a:pt x="976393" y="433952"/>
                </a:cubicBezTo>
                <a:lnTo>
                  <a:pt x="1022888" y="402956"/>
                </a:lnTo>
                <a:lnTo>
                  <a:pt x="1069383" y="371959"/>
                </a:lnTo>
                <a:lnTo>
                  <a:pt x="1115878" y="340963"/>
                </a:lnTo>
                <a:cubicBezTo>
                  <a:pt x="1131550" y="317455"/>
                  <a:pt x="1162372" y="280056"/>
                  <a:pt x="1162372" y="247973"/>
                </a:cubicBezTo>
                <a:cubicBezTo>
                  <a:pt x="1162372" y="226672"/>
                  <a:pt x="1152726" y="206460"/>
                  <a:pt x="1146874" y="185979"/>
                </a:cubicBezTo>
                <a:cubicBezTo>
                  <a:pt x="1133574" y="139428"/>
                  <a:pt x="1108561" y="72614"/>
                  <a:pt x="1069383" y="46495"/>
                </a:cubicBezTo>
                <a:cubicBezTo>
                  <a:pt x="1018590" y="12632"/>
                  <a:pt x="1043552" y="7749"/>
                  <a:pt x="1038386" y="0"/>
                </a:cubicBezTo>
                <a:close/>
              </a:path>
            </a:pathLst>
          </a:cu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0" name="Freeform 19"/>
          <p:cNvSpPr/>
          <p:nvPr/>
        </p:nvSpPr>
        <p:spPr>
          <a:xfrm>
            <a:off x="5651186" y="2728808"/>
            <a:ext cx="318104" cy="465709"/>
          </a:xfrm>
          <a:custGeom>
            <a:avLst/>
            <a:gdLst>
              <a:gd name="connsiteX0" fmla="*/ 361817 w 424105"/>
              <a:gd name="connsiteY0" fmla="*/ 0 h 620897"/>
              <a:gd name="connsiteX1" fmla="*/ 361817 w 424105"/>
              <a:gd name="connsiteY1" fmla="*/ 0 h 620897"/>
              <a:gd name="connsiteX2" fmla="*/ 222333 w 424105"/>
              <a:gd name="connsiteY2" fmla="*/ 139485 h 620897"/>
              <a:gd name="connsiteX3" fmla="*/ 175838 w 424105"/>
              <a:gd name="connsiteY3" fmla="*/ 170481 h 620897"/>
              <a:gd name="connsiteX4" fmla="*/ 98346 w 424105"/>
              <a:gd name="connsiteY4" fmla="*/ 247973 h 620897"/>
              <a:gd name="connsiteX5" fmla="*/ 82848 w 424105"/>
              <a:gd name="connsiteY5" fmla="*/ 294468 h 620897"/>
              <a:gd name="connsiteX6" fmla="*/ 5356 w 424105"/>
              <a:gd name="connsiteY6" fmla="*/ 433953 h 620897"/>
              <a:gd name="connsiteX7" fmla="*/ 67350 w 424105"/>
              <a:gd name="connsiteY7" fmla="*/ 619932 h 620897"/>
              <a:gd name="connsiteX8" fmla="*/ 113844 w 424105"/>
              <a:gd name="connsiteY8" fmla="*/ 588936 h 620897"/>
              <a:gd name="connsiteX9" fmla="*/ 160339 w 424105"/>
              <a:gd name="connsiteY9" fmla="*/ 433953 h 620897"/>
              <a:gd name="connsiteX10" fmla="*/ 191336 w 424105"/>
              <a:gd name="connsiteY10" fmla="*/ 387458 h 620897"/>
              <a:gd name="connsiteX11" fmla="*/ 237831 w 424105"/>
              <a:gd name="connsiteY11" fmla="*/ 356461 h 620897"/>
              <a:gd name="connsiteX12" fmla="*/ 268828 w 424105"/>
              <a:gd name="connsiteY12" fmla="*/ 309966 h 620897"/>
              <a:gd name="connsiteX13" fmla="*/ 315322 w 424105"/>
              <a:gd name="connsiteY13" fmla="*/ 294468 h 620897"/>
              <a:gd name="connsiteX14" fmla="*/ 361817 w 424105"/>
              <a:gd name="connsiteY14" fmla="*/ 263471 h 620897"/>
              <a:gd name="connsiteX15" fmla="*/ 408312 w 424105"/>
              <a:gd name="connsiteY15" fmla="*/ 92990 h 620897"/>
              <a:gd name="connsiteX16" fmla="*/ 392814 w 424105"/>
              <a:gd name="connsiteY16" fmla="*/ 46495 h 620897"/>
              <a:gd name="connsiteX17" fmla="*/ 361817 w 424105"/>
              <a:gd name="connsiteY17" fmla="*/ 0 h 62089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Lst>
            <a:rect l="l" t="t" r="r" b="b"/>
            <a:pathLst>
              <a:path w="424105" h="620897">
                <a:moveTo>
                  <a:pt x="361817" y="0"/>
                </a:moveTo>
                <a:lnTo>
                  <a:pt x="361817" y="0"/>
                </a:lnTo>
                <a:cubicBezTo>
                  <a:pt x="315322" y="46495"/>
                  <a:pt x="270804" y="95054"/>
                  <a:pt x="222333" y="139485"/>
                </a:cubicBezTo>
                <a:cubicBezTo>
                  <a:pt x="208602" y="152071"/>
                  <a:pt x="189009" y="157310"/>
                  <a:pt x="175838" y="170481"/>
                </a:cubicBezTo>
                <a:cubicBezTo>
                  <a:pt x="72511" y="273806"/>
                  <a:pt x="222337" y="165312"/>
                  <a:pt x="98346" y="247973"/>
                </a:cubicBezTo>
                <a:cubicBezTo>
                  <a:pt x="93180" y="263471"/>
                  <a:pt x="90782" y="280187"/>
                  <a:pt x="82848" y="294468"/>
                </a:cubicBezTo>
                <a:cubicBezTo>
                  <a:pt x="-5973" y="454348"/>
                  <a:pt x="40427" y="328744"/>
                  <a:pt x="5356" y="433953"/>
                </a:cubicBezTo>
                <a:cubicBezTo>
                  <a:pt x="6596" y="447590"/>
                  <a:pt x="-28772" y="635952"/>
                  <a:pt x="67350" y="619932"/>
                </a:cubicBezTo>
                <a:cubicBezTo>
                  <a:pt x="85723" y="616870"/>
                  <a:pt x="98346" y="599268"/>
                  <a:pt x="113844" y="588936"/>
                </a:cubicBezTo>
                <a:cubicBezTo>
                  <a:pt x="122507" y="554284"/>
                  <a:pt x="145248" y="456589"/>
                  <a:pt x="160339" y="433953"/>
                </a:cubicBezTo>
                <a:cubicBezTo>
                  <a:pt x="170671" y="418455"/>
                  <a:pt x="178165" y="400629"/>
                  <a:pt x="191336" y="387458"/>
                </a:cubicBezTo>
                <a:cubicBezTo>
                  <a:pt x="204507" y="374287"/>
                  <a:pt x="222333" y="366793"/>
                  <a:pt x="237831" y="356461"/>
                </a:cubicBezTo>
                <a:cubicBezTo>
                  <a:pt x="248163" y="340963"/>
                  <a:pt x="254283" y="321602"/>
                  <a:pt x="268828" y="309966"/>
                </a:cubicBezTo>
                <a:cubicBezTo>
                  <a:pt x="281585" y="299761"/>
                  <a:pt x="300710" y="301774"/>
                  <a:pt x="315322" y="294468"/>
                </a:cubicBezTo>
                <a:cubicBezTo>
                  <a:pt x="331982" y="286138"/>
                  <a:pt x="346319" y="273803"/>
                  <a:pt x="361817" y="263471"/>
                </a:cubicBezTo>
                <a:cubicBezTo>
                  <a:pt x="432560" y="157358"/>
                  <a:pt x="435263" y="200793"/>
                  <a:pt x="408312" y="92990"/>
                </a:cubicBezTo>
                <a:cubicBezTo>
                  <a:pt x="404350" y="77141"/>
                  <a:pt x="400120" y="61107"/>
                  <a:pt x="392814" y="46495"/>
                </a:cubicBezTo>
                <a:cubicBezTo>
                  <a:pt x="384484" y="29835"/>
                  <a:pt x="366983" y="7749"/>
                  <a:pt x="361817" y="0"/>
                </a:cubicBezTo>
                <a:close/>
              </a:path>
            </a:pathLst>
          </a:cu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1" name="Freeform 20"/>
          <p:cNvSpPr/>
          <p:nvPr/>
        </p:nvSpPr>
        <p:spPr>
          <a:xfrm>
            <a:off x="3737137" y="4949115"/>
            <a:ext cx="185994" cy="634579"/>
          </a:xfrm>
          <a:custGeom>
            <a:avLst/>
            <a:gdLst>
              <a:gd name="connsiteX0" fmla="*/ 108488 w 247973"/>
              <a:gd name="connsiteY0" fmla="*/ 0 h 846039"/>
              <a:gd name="connsiteX1" fmla="*/ 108488 w 247973"/>
              <a:gd name="connsiteY1" fmla="*/ 0 h 846039"/>
              <a:gd name="connsiteX2" fmla="*/ 154983 w 247973"/>
              <a:gd name="connsiteY2" fmla="*/ 325465 h 846039"/>
              <a:gd name="connsiteX3" fmla="*/ 185980 w 247973"/>
              <a:gd name="connsiteY3" fmla="*/ 511444 h 846039"/>
              <a:gd name="connsiteX4" fmla="*/ 216976 w 247973"/>
              <a:gd name="connsiteY4" fmla="*/ 697424 h 846039"/>
              <a:gd name="connsiteX5" fmla="*/ 247973 w 247973"/>
              <a:gd name="connsiteY5" fmla="*/ 790414 h 846039"/>
              <a:gd name="connsiteX6" fmla="*/ 232475 w 247973"/>
              <a:gd name="connsiteY6" fmla="*/ 836909 h 846039"/>
              <a:gd name="connsiteX7" fmla="*/ 123986 w 247973"/>
              <a:gd name="connsiteY7" fmla="*/ 774915 h 846039"/>
              <a:gd name="connsiteX8" fmla="*/ 123986 w 247973"/>
              <a:gd name="connsiteY8" fmla="*/ 371960 h 846039"/>
              <a:gd name="connsiteX9" fmla="*/ 46495 w 247973"/>
              <a:gd name="connsiteY9" fmla="*/ 263471 h 846039"/>
              <a:gd name="connsiteX10" fmla="*/ 0 w 247973"/>
              <a:gd name="connsiteY10" fmla="*/ 170482 h 846039"/>
              <a:gd name="connsiteX11" fmla="*/ 15498 w 247973"/>
              <a:gd name="connsiteY11" fmla="*/ 108488 h 846039"/>
              <a:gd name="connsiteX12" fmla="*/ 30997 w 247973"/>
              <a:gd name="connsiteY12" fmla="*/ 61993 h 846039"/>
              <a:gd name="connsiteX13" fmla="*/ 108488 w 247973"/>
              <a:gd name="connsiteY13" fmla="*/ 0 h 84603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247973" h="846039">
                <a:moveTo>
                  <a:pt x="108488" y="0"/>
                </a:moveTo>
                <a:lnTo>
                  <a:pt x="108488" y="0"/>
                </a:lnTo>
                <a:cubicBezTo>
                  <a:pt x="123986" y="108488"/>
                  <a:pt x="140499" y="216837"/>
                  <a:pt x="154983" y="325465"/>
                </a:cubicBezTo>
                <a:cubicBezTo>
                  <a:pt x="178053" y="498488"/>
                  <a:pt x="153673" y="414527"/>
                  <a:pt x="185980" y="511444"/>
                </a:cubicBezTo>
                <a:cubicBezTo>
                  <a:pt x="196312" y="573437"/>
                  <a:pt x="197101" y="637801"/>
                  <a:pt x="216976" y="697424"/>
                </a:cubicBezTo>
                <a:lnTo>
                  <a:pt x="247973" y="790414"/>
                </a:lnTo>
                <a:cubicBezTo>
                  <a:pt x="242807" y="805912"/>
                  <a:pt x="248183" y="832421"/>
                  <a:pt x="232475" y="836909"/>
                </a:cubicBezTo>
                <a:cubicBezTo>
                  <a:pt x="138393" y="863789"/>
                  <a:pt x="141613" y="827793"/>
                  <a:pt x="123986" y="774915"/>
                </a:cubicBezTo>
                <a:cubicBezTo>
                  <a:pt x="148883" y="600644"/>
                  <a:pt x="153522" y="618092"/>
                  <a:pt x="123986" y="371960"/>
                </a:cubicBezTo>
                <a:cubicBezTo>
                  <a:pt x="111932" y="271508"/>
                  <a:pt x="111933" y="285284"/>
                  <a:pt x="46495" y="263471"/>
                </a:cubicBezTo>
                <a:cubicBezTo>
                  <a:pt x="30822" y="239962"/>
                  <a:pt x="0" y="202567"/>
                  <a:pt x="0" y="170482"/>
                </a:cubicBezTo>
                <a:cubicBezTo>
                  <a:pt x="0" y="149181"/>
                  <a:pt x="9646" y="128969"/>
                  <a:pt x="15498" y="108488"/>
                </a:cubicBezTo>
                <a:cubicBezTo>
                  <a:pt x="19986" y="92780"/>
                  <a:pt x="17703" y="71489"/>
                  <a:pt x="30997" y="61993"/>
                </a:cubicBezTo>
                <a:cubicBezTo>
                  <a:pt x="76679" y="29363"/>
                  <a:pt x="95573" y="10332"/>
                  <a:pt x="108488" y="0"/>
                </a:cubicBezTo>
                <a:close/>
              </a:path>
            </a:pathLst>
          </a:custGeom>
          <a:solidFill>
            <a:schemeClr val="accent2">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endParaRPr kumimoji="0" lang="en-GB" sz="1800" b="0" i="0" u="none" strike="noStrike" kern="1200" cap="none" spc="0" normalizeH="0" baseline="0" noProof="0">
              <a:ln>
                <a:noFill/>
              </a:ln>
              <a:solidFill>
                <a:prstClr val="white"/>
              </a:solidFill>
              <a:effectLst/>
              <a:uLnTx/>
              <a:uFillTx/>
              <a:latin typeface="Calibri"/>
              <a:ea typeface="+mn-ea"/>
              <a:cs typeface="+mn-cs"/>
            </a:endParaRPr>
          </a:p>
        </p:txBody>
      </p:sp>
      <p:sp>
        <p:nvSpPr>
          <p:cNvPr id="23" name="TextBox 22"/>
          <p:cNvSpPr txBox="1"/>
          <p:nvPr/>
        </p:nvSpPr>
        <p:spPr>
          <a:xfrm>
            <a:off x="898652" y="5091420"/>
            <a:ext cx="2838485" cy="349968"/>
          </a:xfrm>
          <a:prstGeom prst="rect">
            <a:avLst/>
          </a:prstGeom>
          <a:noFill/>
        </p:spPr>
        <p:txBody>
          <a:bodyPr wrap="square" rtlCol="0">
            <a:spAutoFit/>
          </a:bodyPr>
          <a:lstStyle/>
          <a:p>
            <a:pPr marL="0" marR="0" lvl="0" indent="0" algn="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n-US" sz="1800" b="0" i="0" u="none" strike="noStrike" kern="1200" cap="none" spc="0" normalizeH="0" baseline="0" noProof="0" dirty="0">
                <a:ln>
                  <a:noFill/>
                </a:ln>
                <a:solidFill>
                  <a:srgbClr val="93032D"/>
                </a:solidFill>
                <a:effectLst/>
                <a:uLnTx/>
                <a:uFillTx/>
                <a:latin typeface="Arial" panose="020B0604020202020204" pitchFamily="34" charset="0"/>
                <a:ea typeface="+mn-ea"/>
              </a:rPr>
              <a:t>Jack Mackerel</a:t>
            </a:r>
          </a:p>
        </p:txBody>
      </p:sp>
      <p:sp>
        <p:nvSpPr>
          <p:cNvPr id="24" name="TextBox 23"/>
          <p:cNvSpPr txBox="1"/>
          <p:nvPr/>
        </p:nvSpPr>
        <p:spPr>
          <a:xfrm>
            <a:off x="3479527" y="2556769"/>
            <a:ext cx="2171659" cy="865237"/>
          </a:xfrm>
          <a:prstGeom prst="rect">
            <a:avLst/>
          </a:prstGeom>
          <a:noFill/>
        </p:spPr>
        <p:txBody>
          <a:bodyPr wrap="square" rtlCol="0">
            <a:spAutoFit/>
          </a:bodyPr>
          <a:lstStyle/>
          <a:p>
            <a:pPr marL="0" marR="0" lvl="0" indent="0" algn="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n-US" sz="1800" b="0" i="0" u="none" strike="noStrike" kern="1200" cap="none" spc="0" normalizeH="0" baseline="0" noProof="0">
                <a:ln>
                  <a:noFill/>
                </a:ln>
                <a:solidFill>
                  <a:srgbClr val="9BBB59">
                    <a:lumMod val="75000"/>
                  </a:srgbClr>
                </a:solidFill>
                <a:effectLst/>
                <a:uLnTx/>
                <a:uFillTx/>
                <a:latin typeface="Arial" panose="020B0604020202020204" pitchFamily="34" charset="0"/>
                <a:ea typeface="+mn-ea"/>
              </a:rPr>
              <a:t>Sardine</a:t>
            </a:r>
          </a:p>
          <a:p>
            <a:pPr marL="0" marR="0" lvl="0" indent="0" algn="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n-US" sz="1800" b="0" i="0" u="none" strike="noStrike" kern="1200" cap="none" spc="0" normalizeH="0" baseline="0" noProof="0">
                <a:ln>
                  <a:noFill/>
                </a:ln>
                <a:solidFill>
                  <a:srgbClr val="9BBB59">
                    <a:lumMod val="75000"/>
                  </a:srgbClr>
                </a:solidFill>
                <a:effectLst/>
                <a:uLnTx/>
                <a:uFillTx/>
                <a:latin typeface="Arial" panose="020B0604020202020204" pitchFamily="34" charset="0"/>
                <a:ea typeface="+mn-ea"/>
              </a:rPr>
              <a:t>Horse mackerel   </a:t>
            </a:r>
          </a:p>
          <a:p>
            <a:pPr marL="0" marR="0" lvl="0" indent="0" algn="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n-US" sz="1800" b="0" i="0" u="none" strike="noStrike" kern="1200" cap="none" spc="0" normalizeH="0" baseline="0" noProof="0">
                <a:ln>
                  <a:noFill/>
                </a:ln>
                <a:solidFill>
                  <a:srgbClr val="9BBB59">
                    <a:lumMod val="75000"/>
                  </a:srgbClr>
                </a:solidFill>
                <a:effectLst/>
                <a:uLnTx/>
                <a:uFillTx/>
                <a:latin typeface="Arial" panose="020B0604020202020204" pitchFamily="34" charset="0"/>
                <a:ea typeface="+mn-ea"/>
              </a:rPr>
              <a:t>Sardinella</a:t>
            </a:r>
          </a:p>
        </p:txBody>
      </p:sp>
      <p:sp>
        <p:nvSpPr>
          <p:cNvPr id="25" name="TextBox 24"/>
          <p:cNvSpPr txBox="1"/>
          <p:nvPr/>
        </p:nvSpPr>
        <p:spPr>
          <a:xfrm>
            <a:off x="3805659" y="1388930"/>
            <a:ext cx="2364271" cy="293986"/>
          </a:xfrm>
          <a:prstGeom prst="rect">
            <a:avLst/>
          </a:prstGeom>
          <a:solidFill>
            <a:schemeClr val="bg1">
              <a:alpha val="59000"/>
            </a:schemeClr>
          </a:solidFill>
        </p:spPr>
        <p:txBody>
          <a:bodyPr wrap="square" lIns="36000" tIns="18000" rIns="36000" bIns="18000" rtlCol="0">
            <a:spAutoFit/>
          </a:bodyPr>
          <a:lstStyle/>
          <a:p>
            <a:pPr marL="0" marR="0" lvl="0" indent="0" algn="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n-US" sz="1800" b="0" i="0" u="none" strike="noStrike" kern="1200" cap="none" spc="0" normalizeH="0" baseline="0" noProof="0">
                <a:ln>
                  <a:noFill/>
                </a:ln>
                <a:solidFill>
                  <a:srgbClr val="1F497D"/>
                </a:solidFill>
                <a:effectLst/>
                <a:uLnTx/>
                <a:uFillTx/>
                <a:latin typeface="Arial" panose="020B0604020202020204" pitchFamily="34" charset="0"/>
                <a:ea typeface="+mn-ea"/>
              </a:rPr>
              <a:t>Mackerel</a:t>
            </a:r>
            <a:endParaRPr kumimoji="0" lang="en-US" sz="1800" b="0" i="0" u="none" strike="noStrike" kern="1200" cap="none" spc="0" normalizeH="0" baseline="0" noProof="0" dirty="0">
              <a:ln>
                <a:noFill/>
              </a:ln>
              <a:solidFill>
                <a:srgbClr val="1F497D"/>
              </a:solidFill>
              <a:effectLst/>
              <a:uLnTx/>
              <a:uFillTx/>
              <a:latin typeface="Arial" panose="020B0604020202020204" pitchFamily="34" charset="0"/>
              <a:ea typeface="+mn-ea"/>
            </a:endParaRPr>
          </a:p>
        </p:txBody>
      </p:sp>
      <p:sp>
        <p:nvSpPr>
          <p:cNvPr id="10" name="TextBox 9"/>
          <p:cNvSpPr txBox="1"/>
          <p:nvPr/>
        </p:nvSpPr>
        <p:spPr>
          <a:xfrm>
            <a:off x="3889989" y="1644139"/>
            <a:ext cx="1868772" cy="293986"/>
          </a:xfrm>
          <a:prstGeom prst="rect">
            <a:avLst/>
          </a:prstGeom>
          <a:solidFill>
            <a:schemeClr val="bg1">
              <a:alpha val="59000"/>
            </a:schemeClr>
          </a:solidFill>
        </p:spPr>
        <p:txBody>
          <a:bodyPr wrap="square" lIns="36000" tIns="18000" rIns="36000" bIns="18000" rtlCol="0">
            <a:spAutoFit/>
          </a:bodyPr>
          <a:lstStyle/>
          <a:p>
            <a:pPr marL="0" marR="0" lvl="0" indent="0" algn="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n-US" sz="1800" b="0" i="0" u="none" strike="noStrike" kern="1200" cap="none" spc="0" normalizeH="0" baseline="0" noProof="0">
                <a:ln>
                  <a:noFill/>
                </a:ln>
                <a:solidFill>
                  <a:srgbClr val="1F497D"/>
                </a:solidFill>
                <a:effectLst/>
                <a:uLnTx/>
                <a:uFillTx/>
                <a:latin typeface="Arial" panose="020B0604020202020204" pitchFamily="34" charset="0"/>
                <a:ea typeface="+mn-ea"/>
              </a:rPr>
              <a:t>Horse mackerel</a:t>
            </a:r>
            <a:endParaRPr kumimoji="0" lang="en-US" sz="1800" b="0" i="0" u="none" strike="noStrike" kern="1200" cap="none" spc="0" normalizeH="0" baseline="0" noProof="0" dirty="0">
              <a:ln>
                <a:noFill/>
              </a:ln>
              <a:solidFill>
                <a:srgbClr val="1F497D"/>
              </a:solidFill>
              <a:effectLst/>
              <a:uLnTx/>
              <a:uFillTx/>
              <a:latin typeface="Arial" panose="020B0604020202020204" pitchFamily="34" charset="0"/>
              <a:ea typeface="+mn-ea"/>
            </a:endParaRPr>
          </a:p>
        </p:txBody>
      </p:sp>
      <p:sp>
        <p:nvSpPr>
          <p:cNvPr id="11" name="TextBox 10">
            <a:extLst>
              <a:ext uri="{FF2B5EF4-FFF2-40B4-BE49-F238E27FC236}">
                <a16:creationId xmlns:a16="http://schemas.microsoft.com/office/drawing/2014/main" xmlns="" id="{953A3D75-212C-463A-86ED-031470259828}"/>
              </a:ext>
            </a:extLst>
          </p:cNvPr>
          <p:cNvSpPr txBox="1"/>
          <p:nvPr/>
        </p:nvSpPr>
        <p:spPr>
          <a:xfrm>
            <a:off x="3865234" y="1899348"/>
            <a:ext cx="1868772" cy="293986"/>
          </a:xfrm>
          <a:prstGeom prst="rect">
            <a:avLst/>
          </a:prstGeom>
          <a:solidFill>
            <a:schemeClr val="bg1">
              <a:alpha val="59000"/>
            </a:schemeClr>
          </a:solidFill>
        </p:spPr>
        <p:txBody>
          <a:bodyPr wrap="square" lIns="36000" tIns="18000" rIns="36000" bIns="18000" rtlCol="0">
            <a:spAutoFit/>
          </a:bodyPr>
          <a:lstStyle/>
          <a:p>
            <a:pPr marL="0" marR="0" lvl="0" indent="0" algn="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n-US" sz="1800" b="0" i="0" u="none" strike="noStrike" kern="1200" cap="none" spc="0" normalizeH="0" baseline="0" noProof="0">
                <a:ln>
                  <a:noFill/>
                </a:ln>
                <a:solidFill>
                  <a:srgbClr val="1F497D"/>
                </a:solidFill>
                <a:effectLst/>
                <a:uLnTx/>
                <a:uFillTx/>
                <a:latin typeface="Arial" panose="020B0604020202020204" pitchFamily="34" charset="0"/>
                <a:ea typeface="+mn-ea"/>
              </a:rPr>
              <a:t>Blue whiting</a:t>
            </a:r>
            <a:endParaRPr kumimoji="0" lang="en-US" sz="1800" b="0" i="0" u="none" strike="noStrike" kern="1200" cap="none" spc="0" normalizeH="0" baseline="0" noProof="0" dirty="0">
              <a:ln>
                <a:noFill/>
              </a:ln>
              <a:solidFill>
                <a:srgbClr val="1F497D"/>
              </a:solidFill>
              <a:effectLst/>
              <a:uLnTx/>
              <a:uFillTx/>
              <a:latin typeface="Arial" panose="020B0604020202020204" pitchFamily="34" charset="0"/>
              <a:ea typeface="+mn-ea"/>
            </a:endParaRPr>
          </a:p>
        </p:txBody>
      </p:sp>
      <p:sp>
        <p:nvSpPr>
          <p:cNvPr id="12" name="TextBox 11">
            <a:extLst>
              <a:ext uri="{FF2B5EF4-FFF2-40B4-BE49-F238E27FC236}">
                <a16:creationId xmlns:a16="http://schemas.microsoft.com/office/drawing/2014/main" xmlns="" id="{0D310EC5-46C4-4CDC-99EB-2B81A91F16A9}"/>
              </a:ext>
            </a:extLst>
          </p:cNvPr>
          <p:cNvSpPr txBox="1"/>
          <p:nvPr/>
        </p:nvSpPr>
        <p:spPr>
          <a:xfrm>
            <a:off x="3857524" y="2154557"/>
            <a:ext cx="1868772" cy="293986"/>
          </a:xfrm>
          <a:prstGeom prst="rect">
            <a:avLst/>
          </a:prstGeom>
          <a:solidFill>
            <a:schemeClr val="bg1">
              <a:alpha val="59000"/>
            </a:schemeClr>
          </a:solidFill>
        </p:spPr>
        <p:txBody>
          <a:bodyPr wrap="square" lIns="36000" tIns="18000" rIns="36000" bIns="18000" rtlCol="0">
            <a:spAutoFit/>
          </a:bodyPr>
          <a:lstStyle/>
          <a:p>
            <a:pPr marL="0" marR="0" lvl="0" indent="0" algn="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n-US" sz="1800" b="0" i="0" u="none" strike="noStrike" kern="1200" cap="none" spc="0" normalizeH="0" baseline="0" noProof="0">
                <a:ln>
                  <a:noFill/>
                </a:ln>
                <a:solidFill>
                  <a:srgbClr val="1F497D"/>
                </a:solidFill>
                <a:effectLst/>
                <a:uLnTx/>
                <a:uFillTx/>
                <a:latin typeface="Arial" panose="020B0604020202020204" pitchFamily="34" charset="0"/>
                <a:ea typeface="+mn-ea"/>
              </a:rPr>
              <a:t>Argentines</a:t>
            </a:r>
            <a:endParaRPr kumimoji="0" lang="en-US" sz="1800" b="0" i="0" u="none" strike="noStrike" kern="1200" cap="none" spc="0" normalizeH="0" baseline="0" noProof="0" dirty="0">
              <a:ln>
                <a:noFill/>
              </a:ln>
              <a:solidFill>
                <a:srgbClr val="1F497D"/>
              </a:solidFill>
              <a:effectLst/>
              <a:uLnTx/>
              <a:uFillTx/>
              <a:latin typeface="Arial" panose="020B0604020202020204" pitchFamily="34" charset="0"/>
              <a:ea typeface="+mn-ea"/>
            </a:endParaRPr>
          </a:p>
        </p:txBody>
      </p:sp>
      <p:sp>
        <p:nvSpPr>
          <p:cNvPr id="13" name="TextBox 12">
            <a:extLst>
              <a:ext uri="{FF2B5EF4-FFF2-40B4-BE49-F238E27FC236}">
                <a16:creationId xmlns:a16="http://schemas.microsoft.com/office/drawing/2014/main" xmlns="" id="{1E01E818-D166-43BD-BFDB-D3DB0FE1F375}"/>
              </a:ext>
            </a:extLst>
          </p:cNvPr>
          <p:cNvSpPr txBox="1"/>
          <p:nvPr/>
        </p:nvSpPr>
        <p:spPr>
          <a:xfrm>
            <a:off x="4084883" y="1133721"/>
            <a:ext cx="2364271" cy="293986"/>
          </a:xfrm>
          <a:prstGeom prst="rect">
            <a:avLst/>
          </a:prstGeom>
          <a:solidFill>
            <a:schemeClr val="bg1">
              <a:alpha val="59000"/>
            </a:schemeClr>
          </a:solidFill>
        </p:spPr>
        <p:txBody>
          <a:bodyPr wrap="square" lIns="36000" tIns="18000" rIns="36000" bIns="18000" rtlCol="0">
            <a:spAutoFit/>
          </a:bodyPr>
          <a:lstStyle/>
          <a:p>
            <a:pPr marL="0" marR="0" lvl="0" indent="0" algn="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n-US" sz="1800" b="0" i="0" u="none" strike="noStrike" kern="1200" cap="none" spc="0" normalizeH="0" baseline="0" noProof="0">
                <a:ln>
                  <a:noFill/>
                </a:ln>
                <a:solidFill>
                  <a:srgbClr val="1F497D"/>
                </a:solidFill>
                <a:effectLst/>
                <a:uLnTx/>
                <a:uFillTx/>
                <a:latin typeface="Arial" panose="020B0604020202020204" pitchFamily="34" charset="0"/>
                <a:ea typeface="+mn-ea"/>
              </a:rPr>
              <a:t>Herring</a:t>
            </a:r>
            <a:endParaRPr kumimoji="0" lang="en-US" sz="1800" b="0" i="0" u="none" strike="noStrike" kern="1200" cap="none" spc="0" normalizeH="0" baseline="0" noProof="0" dirty="0">
              <a:ln>
                <a:noFill/>
              </a:ln>
              <a:solidFill>
                <a:srgbClr val="1F497D"/>
              </a:solidFill>
              <a:effectLst/>
              <a:uLnTx/>
              <a:uFillTx/>
              <a:latin typeface="Arial" panose="020B0604020202020204" pitchFamily="34" charset="0"/>
              <a:ea typeface="+mn-ea"/>
            </a:endParaRPr>
          </a:p>
        </p:txBody>
      </p:sp>
    </p:spTree>
    <p:extLst>
      <p:ext uri="{BB962C8B-B14F-4D97-AF65-F5344CB8AC3E}">
        <p14:creationId xmlns:p14="http://schemas.microsoft.com/office/powerpoint/2010/main" xmlns="" val="3709964876"/>
      </p:ext>
    </p:extLst>
  </p:cSld>
  <p:clrMapOvr>
    <a:masterClrMapping/>
  </p:clrMapOvr>
  <p:transition>
    <p:split orient="vert"/>
  </p:transition>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8" name="Rectangle 2"/>
          <p:cNvSpPr>
            <a:spLocks noGrp="1"/>
          </p:cNvSpPr>
          <p:nvPr>
            <p:ph type="title" idx="4294967295"/>
          </p:nvPr>
        </p:nvSpPr>
        <p:spPr>
          <a:xfrm>
            <a:off x="527199" y="403225"/>
            <a:ext cx="11064726" cy="874713"/>
          </a:xfrm>
        </p:spPr>
        <p:txBody>
          <a:bodyPr/>
          <a:lstStyle/>
          <a:p>
            <a:r>
              <a:rPr lang="en-US" dirty="0" err="1">
                <a:solidFill>
                  <a:srgbClr val="C00000"/>
                </a:solidFill>
              </a:rPr>
              <a:t>doelsoorten</a:t>
            </a:r>
            <a:endParaRPr lang="en-US" dirty="0">
              <a:solidFill>
                <a:srgbClr val="C00000"/>
              </a:solidFill>
            </a:endParaRPr>
          </a:p>
        </p:txBody>
      </p:sp>
      <p:pic>
        <p:nvPicPr>
          <p:cNvPr id="3" name="Picture 2"/>
          <p:cNvPicPr>
            <a:picLocks noChangeAspect="1"/>
          </p:cNvPicPr>
          <p:nvPr/>
        </p:nvPicPr>
        <p:blipFill>
          <a:blip r:embed="rId3" cstate="print">
            <a:extLst>
              <a:ext uri="{28A0092B-C50C-407E-A947-70E740481C1C}">
                <a14:useLocalDpi xmlns:a14="http://schemas.microsoft.com/office/drawing/2010/main" xmlns="" val="0"/>
              </a:ext>
            </a:extLst>
          </a:blip>
          <a:stretch>
            <a:fillRect/>
          </a:stretch>
        </p:blipFill>
        <p:spPr>
          <a:xfrm>
            <a:off x="2714966" y="1211949"/>
            <a:ext cx="4199819" cy="1259946"/>
          </a:xfrm>
          <a:prstGeom prst="rect">
            <a:avLst/>
          </a:prstGeom>
        </p:spPr>
      </p:pic>
      <p:pic>
        <p:nvPicPr>
          <p:cNvPr id="9" name="Picture 8"/>
          <p:cNvPicPr>
            <a:picLocks noChangeAspect="1"/>
          </p:cNvPicPr>
          <p:nvPr/>
        </p:nvPicPr>
        <p:blipFill rotWithShape="1">
          <a:blip r:embed="rId4" cstate="print">
            <a:extLst>
              <a:ext uri="{28A0092B-C50C-407E-A947-70E740481C1C}">
                <a14:useLocalDpi xmlns:a14="http://schemas.microsoft.com/office/drawing/2010/main" xmlns="" val="0"/>
              </a:ext>
            </a:extLst>
          </a:blip>
          <a:srcRect l="-667" r="5919" b="8420"/>
          <a:stretch/>
        </p:blipFill>
        <p:spPr>
          <a:xfrm flipH="1">
            <a:off x="2714966" y="2567128"/>
            <a:ext cx="3979246" cy="1282057"/>
          </a:xfrm>
          <a:prstGeom prst="rect">
            <a:avLst/>
          </a:prstGeom>
        </p:spPr>
      </p:pic>
      <p:pic>
        <p:nvPicPr>
          <p:cNvPr id="11" name="Picture 10"/>
          <p:cNvPicPr>
            <a:picLocks noChangeAspect="1"/>
          </p:cNvPicPr>
          <p:nvPr/>
        </p:nvPicPr>
        <p:blipFill>
          <a:blip r:embed="rId5" cstate="print">
            <a:extLst>
              <a:ext uri="{28A0092B-C50C-407E-A947-70E740481C1C}">
                <a14:useLocalDpi xmlns:a14="http://schemas.microsoft.com/office/drawing/2010/main" xmlns="" val="0"/>
              </a:ext>
            </a:extLst>
          </a:blip>
          <a:stretch>
            <a:fillRect/>
          </a:stretch>
        </p:blipFill>
        <p:spPr>
          <a:xfrm>
            <a:off x="2714964" y="4017963"/>
            <a:ext cx="3989981" cy="1501181"/>
          </a:xfrm>
          <a:prstGeom prst="rect">
            <a:avLst/>
          </a:prstGeom>
        </p:spPr>
      </p:pic>
      <p:pic>
        <p:nvPicPr>
          <p:cNvPr id="12" name="Picture 11"/>
          <p:cNvPicPr>
            <a:picLocks noChangeAspect="1"/>
          </p:cNvPicPr>
          <p:nvPr/>
        </p:nvPicPr>
        <p:blipFill>
          <a:blip r:embed="rId6" cstate="print">
            <a:extLst>
              <a:ext uri="{28A0092B-C50C-407E-A947-70E740481C1C}">
                <a14:useLocalDpi xmlns:a14="http://schemas.microsoft.com/office/drawing/2010/main" xmlns="" val="0"/>
              </a:ext>
            </a:extLst>
          </a:blip>
          <a:stretch>
            <a:fillRect/>
          </a:stretch>
        </p:blipFill>
        <p:spPr>
          <a:xfrm flipH="1">
            <a:off x="2704231" y="5796850"/>
            <a:ext cx="3989982" cy="1185595"/>
          </a:xfrm>
          <a:prstGeom prst="rect">
            <a:avLst/>
          </a:prstGeom>
        </p:spPr>
      </p:pic>
      <p:sp>
        <p:nvSpPr>
          <p:cNvPr id="13" name="TextBox 12"/>
          <p:cNvSpPr txBox="1"/>
          <p:nvPr/>
        </p:nvSpPr>
        <p:spPr>
          <a:xfrm>
            <a:off x="2909864" y="2281798"/>
            <a:ext cx="3784348" cy="349968"/>
          </a:xfrm>
          <a:prstGeom prst="rect">
            <a:avLst/>
          </a:prstGeom>
          <a:noFill/>
        </p:spPr>
        <p:txBody>
          <a:bodyPr wrap="square" rtlCol="0">
            <a:spAutoFit/>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rPr>
              <a:t>Herring (North Sea, Barents Sea)</a:t>
            </a: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endParaRPr>
          </a:p>
        </p:txBody>
      </p:sp>
      <p:sp>
        <p:nvSpPr>
          <p:cNvPr id="21" name="TextBox 20"/>
          <p:cNvSpPr txBox="1"/>
          <p:nvPr/>
        </p:nvSpPr>
        <p:spPr>
          <a:xfrm>
            <a:off x="2817781" y="3740898"/>
            <a:ext cx="3784348" cy="349968"/>
          </a:xfrm>
          <a:prstGeom prst="rect">
            <a:avLst/>
          </a:prstGeom>
          <a:noFill/>
        </p:spPr>
        <p:txBody>
          <a:bodyPr wrap="square" rtlCol="0">
            <a:spAutoFit/>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rPr>
              <a:t>Mackerel (Atlantic ocean)</a:t>
            </a: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endParaRPr>
          </a:p>
        </p:txBody>
      </p:sp>
      <p:sp>
        <p:nvSpPr>
          <p:cNvPr id="22" name="TextBox 21"/>
          <p:cNvSpPr txBox="1"/>
          <p:nvPr/>
        </p:nvSpPr>
        <p:spPr>
          <a:xfrm>
            <a:off x="2036733" y="5368817"/>
            <a:ext cx="4878052" cy="349968"/>
          </a:xfrm>
          <a:prstGeom prst="rect">
            <a:avLst/>
          </a:prstGeom>
          <a:noFill/>
        </p:spPr>
        <p:txBody>
          <a:bodyPr wrap="square" rtlCol="0">
            <a:spAutoFit/>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rPr>
              <a:t>Horse mackerel (Channel, Atlantic ocean)</a:t>
            </a: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endParaRPr>
          </a:p>
        </p:txBody>
      </p:sp>
      <p:sp>
        <p:nvSpPr>
          <p:cNvPr id="23" name="TextBox 22"/>
          <p:cNvSpPr txBox="1"/>
          <p:nvPr/>
        </p:nvSpPr>
        <p:spPr>
          <a:xfrm>
            <a:off x="2478737" y="6940048"/>
            <a:ext cx="3784348" cy="349968"/>
          </a:xfrm>
          <a:prstGeom prst="rect">
            <a:avLst/>
          </a:prstGeom>
          <a:noFill/>
        </p:spPr>
        <p:txBody>
          <a:bodyPr wrap="square" rtlCol="0">
            <a:spAutoFit/>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rPr>
              <a:t>Blue whiting (Atlantic ocean)</a:t>
            </a: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endParaRPr>
          </a:p>
        </p:txBody>
      </p:sp>
      <p:pic>
        <p:nvPicPr>
          <p:cNvPr id="14" name="Picture 13"/>
          <p:cNvPicPr>
            <a:picLocks noChangeAspect="1"/>
          </p:cNvPicPr>
          <p:nvPr/>
        </p:nvPicPr>
        <p:blipFill>
          <a:blip r:embed="rId7" cstate="print">
            <a:extLst>
              <a:ext uri="{28A0092B-C50C-407E-A947-70E740481C1C}">
                <a14:useLocalDpi xmlns:a14="http://schemas.microsoft.com/office/drawing/2010/main" xmlns="" val="0"/>
              </a:ext>
            </a:extLst>
          </a:blip>
          <a:stretch>
            <a:fillRect/>
          </a:stretch>
        </p:blipFill>
        <p:spPr>
          <a:xfrm flipH="1">
            <a:off x="8230182" y="1160446"/>
            <a:ext cx="4199821" cy="1121352"/>
          </a:xfrm>
          <a:prstGeom prst="rect">
            <a:avLst/>
          </a:prstGeom>
        </p:spPr>
      </p:pic>
      <p:pic>
        <p:nvPicPr>
          <p:cNvPr id="15" name="Picture 14"/>
          <p:cNvPicPr>
            <a:picLocks noChangeAspect="1"/>
          </p:cNvPicPr>
          <p:nvPr/>
        </p:nvPicPr>
        <p:blipFill rotWithShape="1">
          <a:blip r:embed="rId8" cstate="print">
            <a:extLst>
              <a:ext uri="{28A0092B-C50C-407E-A947-70E740481C1C}">
                <a14:useLocalDpi xmlns:a14="http://schemas.microsoft.com/office/drawing/2010/main" xmlns="" val="0"/>
              </a:ext>
            </a:extLst>
          </a:blip>
          <a:srcRect l="7210" t="20477" r="2833" b="20838"/>
          <a:stretch/>
        </p:blipFill>
        <p:spPr>
          <a:xfrm>
            <a:off x="8230181" y="2509830"/>
            <a:ext cx="4199821" cy="1373018"/>
          </a:xfrm>
          <a:prstGeom prst="rect">
            <a:avLst/>
          </a:prstGeom>
        </p:spPr>
      </p:pic>
      <p:sp>
        <p:nvSpPr>
          <p:cNvPr id="26" name="TextBox 25"/>
          <p:cNvSpPr txBox="1"/>
          <p:nvPr/>
        </p:nvSpPr>
        <p:spPr>
          <a:xfrm>
            <a:off x="8495061" y="2281798"/>
            <a:ext cx="3784348" cy="349968"/>
          </a:xfrm>
          <a:prstGeom prst="rect">
            <a:avLst/>
          </a:prstGeom>
          <a:noFill/>
        </p:spPr>
        <p:txBody>
          <a:bodyPr wrap="square" rtlCol="0">
            <a:spAutoFit/>
          </a:bodyPr>
          <a:lstStyle/>
          <a:p>
            <a:pPr marL="0" marR="0" lvl="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rPr>
              <a:t>Silversmelt (Atlantic ocean)</a:t>
            </a: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endParaRPr>
          </a:p>
        </p:txBody>
      </p:sp>
      <p:sp>
        <p:nvSpPr>
          <p:cNvPr id="27" name="TextBox 26"/>
          <p:cNvSpPr txBox="1"/>
          <p:nvPr/>
        </p:nvSpPr>
        <p:spPr>
          <a:xfrm>
            <a:off x="8402979" y="3740898"/>
            <a:ext cx="3784348" cy="349968"/>
          </a:xfrm>
          <a:prstGeom prst="rect">
            <a:avLst/>
          </a:prstGeom>
          <a:noFill/>
        </p:spPr>
        <p:txBody>
          <a:bodyPr wrap="square" rtlCol="0">
            <a:spAutoFit/>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rPr>
              <a:t>Sardinella (Mauretania)</a:t>
            </a: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endParaRPr>
          </a:p>
        </p:txBody>
      </p:sp>
      <p:pic>
        <p:nvPicPr>
          <p:cNvPr id="16" name="Picture 15"/>
          <p:cNvPicPr>
            <a:picLocks noChangeAspect="1"/>
          </p:cNvPicPr>
          <p:nvPr/>
        </p:nvPicPr>
        <p:blipFill>
          <a:blip r:embed="rId9" cstate="print">
            <a:extLst>
              <a:ext uri="{28A0092B-C50C-407E-A947-70E740481C1C}">
                <a14:useLocalDpi xmlns:a14="http://schemas.microsoft.com/office/drawing/2010/main" xmlns="" val="0"/>
              </a:ext>
            </a:extLst>
          </a:blip>
          <a:stretch>
            <a:fillRect/>
          </a:stretch>
        </p:blipFill>
        <p:spPr>
          <a:xfrm>
            <a:off x="8240916" y="4113737"/>
            <a:ext cx="4189086" cy="1434023"/>
          </a:xfrm>
          <a:prstGeom prst="rect">
            <a:avLst/>
          </a:prstGeom>
        </p:spPr>
      </p:pic>
      <p:sp>
        <p:nvSpPr>
          <p:cNvPr id="29" name="TextBox 28"/>
          <p:cNvSpPr txBox="1"/>
          <p:nvPr/>
        </p:nvSpPr>
        <p:spPr>
          <a:xfrm>
            <a:off x="7856127" y="5364890"/>
            <a:ext cx="4878052" cy="349968"/>
          </a:xfrm>
          <a:prstGeom prst="rect">
            <a:avLst/>
          </a:prstGeom>
          <a:noFill/>
        </p:spPr>
        <p:txBody>
          <a:bodyPr wrap="square" rtlCol="0">
            <a:spAutoFit/>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rPr>
              <a:t>Sardine (Atlantic ocean, Marocco)</a:t>
            </a: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endParaRPr>
          </a:p>
        </p:txBody>
      </p:sp>
      <p:sp>
        <p:nvSpPr>
          <p:cNvPr id="30" name="TextBox 29"/>
          <p:cNvSpPr txBox="1"/>
          <p:nvPr/>
        </p:nvSpPr>
        <p:spPr>
          <a:xfrm>
            <a:off x="8495061" y="6944614"/>
            <a:ext cx="3784348" cy="349968"/>
          </a:xfrm>
          <a:prstGeom prst="rect">
            <a:avLst/>
          </a:prstGeom>
          <a:noFill/>
        </p:spPr>
        <p:txBody>
          <a:bodyPr wrap="square" rtlCol="0">
            <a:spAutoFit/>
          </a:bodyPr>
          <a:lstStyle/>
          <a:p>
            <a:pPr marL="0" marR="0" lvl="0" indent="0" algn="ctr"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a:pPr>
            <a:r>
              <a:rPr kumimoji="0" lang="en-US" sz="1800" b="0" i="0" u="none" strike="noStrike" kern="1200" cap="none" spc="0" normalizeH="0" baseline="0" noProof="0">
                <a:ln>
                  <a:noFill/>
                </a:ln>
                <a:solidFill>
                  <a:prstClr val="black"/>
                </a:solidFill>
                <a:effectLst/>
                <a:uLnTx/>
                <a:uFillTx/>
                <a:latin typeface="Arial" panose="020B0604020202020204" pitchFamily="34" charset="0"/>
                <a:ea typeface="+mn-ea"/>
              </a:rPr>
              <a:t>Pacific Jack Mackerel (Pacific)</a:t>
            </a:r>
            <a:endParaRPr kumimoji="0" lang="en-GB" sz="1800" b="0" i="0" u="none" strike="noStrike" kern="1200" cap="none" spc="0" normalizeH="0" baseline="0" noProof="0">
              <a:ln>
                <a:noFill/>
              </a:ln>
              <a:solidFill>
                <a:prstClr val="black"/>
              </a:solidFill>
              <a:effectLst/>
              <a:uLnTx/>
              <a:uFillTx/>
              <a:latin typeface="Arial" panose="020B0604020202020204" pitchFamily="34" charset="0"/>
              <a:ea typeface="+mn-ea"/>
            </a:endParaRPr>
          </a:p>
        </p:txBody>
      </p:sp>
      <p:pic>
        <p:nvPicPr>
          <p:cNvPr id="2050" name="Picture 2" descr="http://www.banderasbayfishing.com/images/fishid/Pacific%20Jack%20Mackerel19.jpg"/>
          <p:cNvPicPr>
            <a:picLocks noChangeAspect="1" noChangeArrowheads="1"/>
          </p:cNvPicPr>
          <p:nvPr/>
        </p:nvPicPr>
        <p:blipFill>
          <a:blip r:embed="rId10" cstate="print">
            <a:clrChange>
              <a:clrFrom>
                <a:srgbClr val="FFFFFF"/>
              </a:clrFrom>
              <a:clrTo>
                <a:srgbClr val="FFFFFF">
                  <a:alpha val="0"/>
                </a:srgbClr>
              </a:clrTo>
            </a:clrChange>
            <a:extLst>
              <a:ext uri="{28A0092B-C50C-407E-A947-70E740481C1C}">
                <a14:useLocalDpi xmlns:a14="http://schemas.microsoft.com/office/drawing/2010/main" xmlns="" val="0"/>
              </a:ext>
            </a:extLst>
          </a:blip>
          <a:srcRect/>
          <a:stretch>
            <a:fillRect/>
          </a:stretch>
        </p:blipFill>
        <p:spPr bwMode="auto">
          <a:xfrm>
            <a:off x="8038490" y="5519144"/>
            <a:ext cx="4748046" cy="1503549"/>
          </a:xfrm>
          <a:prstGeom prst="rect">
            <a:avLst/>
          </a:prstGeom>
          <a:noFill/>
          <a:extLst>
            <a:ext uri="{909E8E84-426E-40DD-AFC4-6F175D3DCCD1}">
              <a14:hiddenFill xmlns:a14="http://schemas.microsoft.com/office/drawing/2010/main" xmlns="">
                <a:solidFill>
                  <a:srgbClr val="FFFFFF"/>
                </a:solidFill>
              </a14:hiddenFill>
            </a:ext>
          </a:extLst>
        </p:spPr>
      </p:pic>
    </p:spTree>
    <p:extLst>
      <p:ext uri="{BB962C8B-B14F-4D97-AF65-F5344CB8AC3E}">
        <p14:creationId xmlns:p14="http://schemas.microsoft.com/office/powerpoint/2010/main" xmlns="" val="1057338103"/>
      </p:ext>
    </p:extLst>
  </p:cSld>
  <p:clrMapOvr>
    <a:masterClrMapping/>
  </p:clrMapOvr>
  <p:transition>
    <p:split orient="vert"/>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itel 3"/>
          <p:cNvSpPr>
            <a:spLocks noGrp="1"/>
          </p:cNvSpPr>
          <p:nvPr>
            <p:ph type="title"/>
          </p:nvPr>
        </p:nvSpPr>
        <p:spPr>
          <a:xfrm>
            <a:off x="311175" y="-36936"/>
            <a:ext cx="11520071" cy="971491"/>
          </a:xfrm>
        </p:spPr>
        <p:txBody>
          <a:bodyPr/>
          <a:lstStyle/>
          <a:p>
            <a:pPr algn="ctr"/>
            <a:r>
              <a:rPr lang="nl-NL" u="sng" dirty="0">
                <a:solidFill>
                  <a:srgbClr val="C00000"/>
                </a:solidFill>
              </a:rPr>
              <a:t>Vangsten PFA 2004-2018</a:t>
            </a:r>
          </a:p>
        </p:txBody>
      </p:sp>
      <p:sp>
        <p:nvSpPr>
          <p:cNvPr id="5" name="Tijdelijke aanduiding voor tekst 4"/>
          <p:cNvSpPr>
            <a:spLocks noGrp="1"/>
          </p:cNvSpPr>
          <p:nvPr>
            <p:ph type="body" sz="quarter" idx="11"/>
          </p:nvPr>
        </p:nvSpPr>
        <p:spPr>
          <a:xfrm>
            <a:off x="239512" y="1129091"/>
            <a:ext cx="5665655" cy="6120519"/>
          </a:xfrm>
        </p:spPr>
        <p:txBody>
          <a:bodyPr/>
          <a:lstStyle/>
          <a:p>
            <a:r>
              <a:rPr lang="nl-NL" sz="2800" dirty="0"/>
              <a:t>Vangst direct ingevroren op zee</a:t>
            </a:r>
          </a:p>
          <a:p>
            <a:r>
              <a:rPr lang="nl-NL" sz="2800" dirty="0"/>
              <a:t>Totale PFA vangst gemiddeld 550.000 ton / jaar </a:t>
            </a:r>
            <a:r>
              <a:rPr lang="nl-NL" sz="2800" dirty="0">
                <a:sym typeface="Wingdings" panose="05000000000000000000" pitchFamily="2" charset="2"/>
              </a:rPr>
              <a:t> ca 10% van totale EU vangsten</a:t>
            </a:r>
            <a:endParaRPr lang="nl-NL" sz="2800" dirty="0"/>
          </a:p>
          <a:p>
            <a:r>
              <a:rPr lang="nl-NL" sz="2800" dirty="0"/>
              <a:t>Tot 90% wordt geëxporteerd naar markten buiten de EU </a:t>
            </a:r>
          </a:p>
          <a:p>
            <a:r>
              <a:rPr lang="nl-NL" sz="2800" dirty="0"/>
              <a:t>Grote afzetgebied: sub-Sahara</a:t>
            </a:r>
            <a:br>
              <a:rPr lang="nl-NL" sz="2800" dirty="0"/>
            </a:br>
            <a:r>
              <a:rPr lang="nl-NL" sz="2800" dirty="0"/>
              <a:t>W Afrika </a:t>
            </a:r>
            <a:r>
              <a:rPr lang="nl-NL" sz="2000" dirty="0"/>
              <a:t>(Nigeria, Ghana, </a:t>
            </a:r>
            <a:br>
              <a:rPr lang="nl-NL" sz="2000" dirty="0"/>
            </a:br>
            <a:r>
              <a:rPr lang="nl-NL" sz="2000" dirty="0"/>
              <a:t>Côte </a:t>
            </a:r>
            <a:r>
              <a:rPr lang="nl-NL" sz="2000" dirty="0" err="1"/>
              <a:t>d’Ivoire</a:t>
            </a:r>
            <a:r>
              <a:rPr lang="nl-NL" sz="2000" dirty="0"/>
              <a:t>, ….)</a:t>
            </a:r>
            <a:r>
              <a:rPr lang="nl-NL" sz="2800" dirty="0"/>
              <a:t>, Egypte</a:t>
            </a:r>
          </a:p>
          <a:p>
            <a:r>
              <a:rPr lang="nl-NL" sz="2800" dirty="0"/>
              <a:t>Export </a:t>
            </a:r>
            <a:r>
              <a:rPr lang="nl-NL" sz="2800" b="1" u="sng" dirty="0"/>
              <a:t>naar </a:t>
            </a:r>
            <a:r>
              <a:rPr lang="nl-NL" sz="2800" dirty="0"/>
              <a:t>Afrika sinds 1970</a:t>
            </a:r>
          </a:p>
          <a:p>
            <a:r>
              <a:rPr lang="nl-NL" sz="2800" dirty="0"/>
              <a:t>Visserij </a:t>
            </a:r>
            <a:r>
              <a:rPr lang="nl-NL" sz="2800" b="1" u="sng" dirty="0"/>
              <a:t>in</a:t>
            </a:r>
            <a:r>
              <a:rPr lang="nl-NL" sz="2800" dirty="0"/>
              <a:t> W Afrika sinds 1995</a:t>
            </a:r>
          </a:p>
          <a:p>
            <a:pPr marL="0" indent="0">
              <a:buNone/>
            </a:pPr>
            <a:r>
              <a:rPr lang="nl-NL" dirty="0"/>
              <a:t/>
            </a:r>
            <a:br>
              <a:rPr lang="nl-NL" dirty="0"/>
            </a:br>
            <a:endParaRPr lang="nl-NL" dirty="0"/>
          </a:p>
        </p:txBody>
      </p:sp>
      <p:graphicFrame>
        <p:nvGraphicFramePr>
          <p:cNvPr id="6" name="Grafiek 5"/>
          <p:cNvGraphicFramePr>
            <a:graphicFrameLocks/>
          </p:cNvGraphicFramePr>
          <p:nvPr>
            <p:extLst/>
          </p:nvPr>
        </p:nvGraphicFramePr>
        <p:xfrm>
          <a:off x="6106725" y="1331630"/>
          <a:ext cx="6502792" cy="5329116"/>
        </p:xfrm>
        <a:graphic>
          <a:graphicData uri="http://schemas.openxmlformats.org/drawingml/2006/chart">
            <c:chart xmlns:c="http://schemas.openxmlformats.org/drawingml/2006/chart" xmlns:r="http://schemas.openxmlformats.org/officeDocument/2006/relationships" r:id="rId2"/>
          </a:graphicData>
        </a:graphic>
      </p:graphicFrame>
      <p:cxnSp>
        <p:nvCxnSpPr>
          <p:cNvPr id="7" name="Rechte verbindingslijn 6">
            <a:extLst>
              <a:ext uri="{FF2B5EF4-FFF2-40B4-BE49-F238E27FC236}">
                <a16:creationId xmlns:a16="http://schemas.microsoft.com/office/drawing/2014/main" xmlns="" id="{7AE1B6D7-D8BF-4459-9488-15C69B5EED5F}"/>
              </a:ext>
            </a:extLst>
          </p:cNvPr>
          <p:cNvCxnSpPr>
            <a:cxnSpLocks/>
            <a:stCxn id="8" idx="4"/>
            <a:endCxn id="2" idx="0"/>
          </p:cNvCxnSpPr>
          <p:nvPr/>
        </p:nvCxnSpPr>
        <p:spPr>
          <a:xfrm>
            <a:off x="13005344" y="2593955"/>
            <a:ext cx="4533" cy="3226969"/>
          </a:xfrm>
          <a:prstGeom prst="line">
            <a:avLst/>
          </a:prstGeom>
          <a:ln w="38100">
            <a:solidFill>
              <a:srgbClr val="002060"/>
            </a:solidFill>
          </a:ln>
        </p:spPr>
        <p:style>
          <a:lnRef idx="2">
            <a:schemeClr val="accent1"/>
          </a:lnRef>
          <a:fillRef idx="0">
            <a:schemeClr val="accent1"/>
          </a:fillRef>
          <a:effectRef idx="1">
            <a:schemeClr val="accent1"/>
          </a:effectRef>
          <a:fontRef idx="minor">
            <a:schemeClr val="tx1"/>
          </a:fontRef>
        </p:style>
      </p:cxnSp>
      <p:sp>
        <p:nvSpPr>
          <p:cNvPr id="8" name="Ovaal 7">
            <a:extLst>
              <a:ext uri="{FF2B5EF4-FFF2-40B4-BE49-F238E27FC236}">
                <a16:creationId xmlns:a16="http://schemas.microsoft.com/office/drawing/2014/main" xmlns="" id="{3EBF91B3-AD53-4DC2-8725-5DAE471CD8A2}"/>
              </a:ext>
            </a:extLst>
          </p:cNvPr>
          <p:cNvSpPr/>
          <p:nvPr/>
        </p:nvSpPr>
        <p:spPr>
          <a:xfrm>
            <a:off x="12925968" y="2435204"/>
            <a:ext cx="158751" cy="158751"/>
          </a:xfrm>
          <a:prstGeom prst="ellipse">
            <a:avLst/>
          </a:prstGeom>
          <a:solidFill>
            <a:srgbClr val="92D050"/>
          </a:solidFill>
        </p:spPr>
        <p:style>
          <a:lnRef idx="1">
            <a:schemeClr val="accent1"/>
          </a:lnRef>
          <a:fillRef idx="3">
            <a:schemeClr val="accent1"/>
          </a:fillRef>
          <a:effectRef idx="2">
            <a:schemeClr val="accent1"/>
          </a:effectRef>
          <a:fontRef idx="minor">
            <a:schemeClr val="lt1"/>
          </a:fontRef>
        </p:style>
        <p:txBody>
          <a:bodyPr rtlCol="0" anchor="ctr"/>
          <a:lstStyle/>
          <a:p>
            <a:pPr algn="ctr" defTabSz="1007943" fontAlgn="auto" hangingPunct="1">
              <a:lnSpc>
                <a:spcPct val="100000"/>
              </a:lnSpc>
              <a:spcBef>
                <a:spcPts val="0"/>
              </a:spcBef>
              <a:spcAft>
                <a:spcPts val="0"/>
              </a:spcAft>
              <a:buClrTx/>
              <a:buSzTx/>
              <a:defRPr/>
            </a:pPr>
            <a:endParaRPr lang="en-US" sz="1984">
              <a:solidFill>
                <a:prstClr val="white"/>
              </a:solidFill>
              <a:latin typeface="Calibri"/>
            </a:endParaRPr>
          </a:p>
        </p:txBody>
      </p:sp>
      <p:sp>
        <p:nvSpPr>
          <p:cNvPr id="2" name="Rechthoek 1">
            <a:extLst>
              <a:ext uri="{FF2B5EF4-FFF2-40B4-BE49-F238E27FC236}">
                <a16:creationId xmlns:a16="http://schemas.microsoft.com/office/drawing/2014/main" xmlns="" id="{0B23B830-C402-46FF-A0C9-EC65FD7C0C52}"/>
              </a:ext>
            </a:extLst>
          </p:cNvPr>
          <p:cNvSpPr/>
          <p:nvPr/>
        </p:nvSpPr>
        <p:spPr>
          <a:xfrm>
            <a:off x="12479924" y="5820924"/>
            <a:ext cx="1059906" cy="397673"/>
          </a:xfrm>
          <a:prstGeom prst="rect">
            <a:avLst/>
          </a:prstGeom>
        </p:spPr>
        <p:txBody>
          <a:bodyPr wrap="none">
            <a:spAutoFit/>
          </a:bodyPr>
          <a:lstStyle/>
          <a:p>
            <a:pPr defTabSz="1007943" fontAlgn="auto" hangingPunct="1">
              <a:lnSpc>
                <a:spcPct val="100000"/>
              </a:lnSpc>
              <a:spcBef>
                <a:spcPts val="0"/>
              </a:spcBef>
              <a:spcAft>
                <a:spcPts val="0"/>
              </a:spcAft>
              <a:buClrTx/>
              <a:buSzTx/>
              <a:defRPr/>
            </a:pPr>
            <a:r>
              <a:rPr lang="nl-NL" sz="1984" b="1" dirty="0">
                <a:solidFill>
                  <a:prstClr val="black"/>
                </a:solidFill>
                <a:latin typeface="Calibri"/>
                <a:cs typeface="+mn-cs"/>
              </a:rPr>
              <a:t>……2018</a:t>
            </a:r>
            <a:endParaRPr lang="en-US" sz="1984" b="1" dirty="0">
              <a:solidFill>
                <a:prstClr val="black"/>
              </a:solidFill>
              <a:latin typeface="Calibri"/>
              <a:cs typeface="+mn-cs"/>
            </a:endParaRPr>
          </a:p>
        </p:txBody>
      </p:sp>
      <p:cxnSp>
        <p:nvCxnSpPr>
          <p:cNvPr id="10" name="Rechte verbindingslijn met pijl 9">
            <a:extLst>
              <a:ext uri="{FF2B5EF4-FFF2-40B4-BE49-F238E27FC236}">
                <a16:creationId xmlns:a16="http://schemas.microsoft.com/office/drawing/2014/main" xmlns="" id="{6F5E65C4-2589-4B0A-9CE6-9925489E5451}"/>
              </a:ext>
            </a:extLst>
          </p:cNvPr>
          <p:cNvCxnSpPr/>
          <p:nvPr/>
        </p:nvCxnSpPr>
        <p:spPr>
          <a:xfrm flipV="1">
            <a:off x="11922864" y="2514579"/>
            <a:ext cx="1010394" cy="768479"/>
          </a:xfrm>
          <a:prstGeom prst="straightConnector1">
            <a:avLst/>
          </a:prstGeom>
          <a:ln>
            <a:solidFill>
              <a:schemeClr val="accent3"/>
            </a:solidFill>
            <a:prstDash val="sysDash"/>
            <a:tailEnd type="triangle"/>
          </a:ln>
        </p:spPr>
        <p:style>
          <a:lnRef idx="2">
            <a:schemeClr val="accent1"/>
          </a:lnRef>
          <a:fillRef idx="0">
            <a:schemeClr val="accent1"/>
          </a:fillRef>
          <a:effectRef idx="1">
            <a:schemeClr val="accent1"/>
          </a:effectRef>
          <a:fontRef idx="minor">
            <a:schemeClr val="tx1"/>
          </a:fontRef>
        </p:style>
      </p:cxnSp>
    </p:spTree>
    <p:extLst>
      <p:ext uri="{BB962C8B-B14F-4D97-AF65-F5344CB8AC3E}">
        <p14:creationId xmlns:p14="http://schemas.microsoft.com/office/powerpoint/2010/main" xmlns="" val="2109100466"/>
      </p:ext>
    </p:extLst>
  </p:cSld>
  <p:clrMapOvr>
    <a:masterClrMapping/>
  </p:clrMapOvr>
  <p:transition>
    <p:split orient="vert"/>
  </p:transition>
</p:sld>
</file>

<file path=ppt/theme/theme1.xml><?xml version="1.0" encoding="utf-8"?>
<a:theme xmlns:a="http://schemas.openxmlformats.org/drawingml/2006/main" name="PFA Powerpoint Template REV 2_1">
  <a:themeElements>
    <a:clrScheme name="PFA color the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Theme">
      <a:majorFont>
        <a:latin typeface="Arial"/>
        <a:ea typeface=""/>
        <a:cs typeface="Arial Unicode MS"/>
      </a:majorFont>
      <a:minorFont>
        <a:latin typeface="Arial"/>
        <a:ea typeface=""/>
        <a:cs typeface="Arial Unicode MS"/>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sz="1800" b="0" i="0" u="none" strike="noStrike" cap="none" normalizeH="0" baseline="0" smtClean="0">
            <a:ln>
              <a:noFill/>
            </a:ln>
            <a:effectLst/>
            <a:latin typeface="Arial" panose="020B0604020202020204" pitchFamily="34" charset="0"/>
            <a:cs typeface="Arial Unicode MS" panose="020B0604020202020204" pitchFamily="34" charset="-128"/>
          </a:defRPr>
        </a:defPPr>
      </a:lstStyle>
    </a:spDef>
    <a:lnDef>
      <a:spPr bwMode="auto">
        <a:xfrm>
          <a:off x="0" y="0"/>
          <a:ext cx="1" cy="1"/>
        </a:xfrm>
        <a:custGeom>
          <a:avLst/>
          <a:gdLst/>
          <a:ahLst/>
          <a:cxnLst/>
          <a:rect l="0" t="0" r="0" b="0"/>
          <a:pathLst/>
        </a:custGeom>
        <a:solidFill>
          <a:srgbClr val="00B8FF"/>
        </a:solidFill>
        <a:ln w="9525" cap="flat" cmpd="sng" algn="ctr">
          <a:solidFill>
            <a:schemeClr val="tx1"/>
          </a:solidFill>
          <a:prstDash val="solid"/>
          <a:round/>
          <a:headEnd type="none" w="med" len="med"/>
          <a:tailEnd type="none" w="med" len="med"/>
        </a:ln>
        <a:effectLst/>
        <a:extLst>
          <a:ext uri="{AF507438-7753-43e0-B8FC-AC1667EBCBE1}">
            <a14:hiddenEffects xmln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449263" rtl="0" eaLnBrk="1" fontAlgn="base" latinLnBrk="0" hangingPunct="0">
          <a:lnSpc>
            <a:spcPct val="93000"/>
          </a:lnSpc>
          <a:spcBef>
            <a:spcPct val="0"/>
          </a:spcBef>
          <a:spcAft>
            <a:spcPct val="0"/>
          </a:spcAft>
          <a:buClr>
            <a:srgbClr val="000000"/>
          </a:buClr>
          <a:buSzPct val="100000"/>
          <a:buFont typeface="Times New Roman" panose="02020603050405020304" pitchFamily="18" charset="0"/>
          <a:buNone/>
          <a:tabLst/>
          <a:defRPr kumimoji="0" lang="en-GB" sz="1800" b="0" i="0" u="none" strike="noStrike" cap="none" normalizeH="0" baseline="0" smtClean="0">
            <a:ln>
              <a:noFill/>
            </a:ln>
            <a:effectLst/>
            <a:latin typeface="Arial" panose="020B0604020202020204" pitchFamily="34" charset="0"/>
            <a:cs typeface="Arial Unicode MS" panose="020B0604020202020204" pitchFamily="34" charset="-128"/>
          </a:defRPr>
        </a:defPPr>
      </a:lstStyle>
    </a:lnDef>
  </a:objectDefaults>
  <a:extraClrSchemeLst>
    <a:extraClrScheme>
      <a:clrScheme name="Office Theme 1">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clrMap bg1="lt1" tx1="dk1" bg2="lt2" tx2="dk2" accent1="accent1" accent2="accent2" accent3="accent3" accent4="accent4" accent5="accent5" accent6="accent6" hlink="hlink" folHlink="folHlink"/>
    </a:extraClrScheme>
    <a:extraClrScheme>
      <a:clrScheme name="Office Theme 2">
        <a:dk1>
          <a:srgbClr val="000000"/>
        </a:dk1>
        <a:lt1>
          <a:srgbClr val="FFFFFF"/>
        </a:lt1>
        <a:dk2>
          <a:srgbClr val="0000FF"/>
        </a:dk2>
        <a:lt2>
          <a:srgbClr val="FFFF00"/>
        </a:lt2>
        <a:accent1>
          <a:srgbClr val="FF9900"/>
        </a:accent1>
        <a:accent2>
          <a:srgbClr val="00FFFF"/>
        </a:accent2>
        <a:accent3>
          <a:srgbClr val="AAAAFF"/>
        </a:accent3>
        <a:accent4>
          <a:srgbClr val="DADADA"/>
        </a:accent4>
        <a:accent5>
          <a:srgbClr val="FFCAAA"/>
        </a:accent5>
        <a:accent6>
          <a:srgbClr val="00E7E7"/>
        </a:accent6>
        <a:hlink>
          <a:srgbClr val="FF0000"/>
        </a:hlink>
        <a:folHlink>
          <a:srgbClr val="969696"/>
        </a:folHlink>
      </a:clrScheme>
      <a:clrMap bg1="dk2" tx1="lt1" bg2="dk1" tx2="lt2" accent1="accent1" accent2="accent2" accent3="accent3" accent4="accent4" accent5="accent5" accent6="accent6" hlink="hlink" folHlink="folHlink"/>
    </a:extraClrScheme>
    <a:extraClrScheme>
      <a:clrScheme name="Office Theme 3">
        <a:dk1>
          <a:srgbClr val="000000"/>
        </a:dk1>
        <a:lt1>
          <a:srgbClr val="FFFFCC"/>
        </a:lt1>
        <a:dk2>
          <a:srgbClr val="808000"/>
        </a:dk2>
        <a:lt2>
          <a:srgbClr val="666633"/>
        </a:lt2>
        <a:accent1>
          <a:srgbClr val="339933"/>
        </a:accent1>
        <a:accent2>
          <a:srgbClr val="800000"/>
        </a:accent2>
        <a:accent3>
          <a:srgbClr val="FFFFE2"/>
        </a:accent3>
        <a:accent4>
          <a:srgbClr val="000000"/>
        </a:accent4>
        <a:accent5>
          <a:srgbClr val="ADCAAD"/>
        </a:accent5>
        <a:accent6>
          <a:srgbClr val="730000"/>
        </a:accent6>
        <a:hlink>
          <a:srgbClr val="0033CC"/>
        </a:hlink>
        <a:folHlink>
          <a:srgbClr val="FFCC66"/>
        </a:folHlink>
      </a:clrScheme>
      <a:clrMap bg1="lt1" tx1="dk1" bg2="lt2" tx2="dk2" accent1="accent1" accent2="accent2" accent3="accent3" accent4="accent4" accent5="accent5" accent6="accent6" hlink="hlink" folHlink="folHlink"/>
    </a:extraClrScheme>
    <a:extraClrScheme>
      <a:clrScheme name="Office Theme 4">
        <a:dk1>
          <a:srgbClr val="000000"/>
        </a:dk1>
        <a:lt1>
          <a:srgbClr val="FFFFFF"/>
        </a:lt1>
        <a:dk2>
          <a:srgbClr val="000000"/>
        </a:dk2>
        <a:lt2>
          <a:srgbClr val="333333"/>
        </a:lt2>
        <a:accent1>
          <a:srgbClr val="DDDDDD"/>
        </a:accent1>
        <a:accent2>
          <a:srgbClr val="808080"/>
        </a:accent2>
        <a:accent3>
          <a:srgbClr val="FFFFFF"/>
        </a:accent3>
        <a:accent4>
          <a:srgbClr val="000000"/>
        </a:accent4>
        <a:accent5>
          <a:srgbClr val="EBEBEB"/>
        </a:accent5>
        <a:accent6>
          <a:srgbClr val="737373"/>
        </a:accent6>
        <a:hlink>
          <a:srgbClr val="4D4D4D"/>
        </a:hlink>
        <a:folHlink>
          <a:srgbClr val="EAEAEA"/>
        </a:folHlink>
      </a:clrScheme>
      <a:clrMap bg1="lt1" tx1="dk1" bg2="lt2" tx2="dk2" accent1="accent1" accent2="accent2" accent3="accent3" accent4="accent4" accent5="accent5" accent6="accent6" hlink="hlink" folHlink="folHlink"/>
    </a:extraClrScheme>
    <a:extraClrScheme>
      <a:clrScheme name="Office Theme 5">
        <a:dk1>
          <a:srgbClr val="000000"/>
        </a:dk1>
        <a:lt1>
          <a:srgbClr val="FFFFFF"/>
        </a:lt1>
        <a:dk2>
          <a:srgbClr val="000000"/>
        </a:dk2>
        <a:lt2>
          <a:srgbClr val="808080"/>
        </a:lt2>
        <a:accent1>
          <a:srgbClr val="FFCC66"/>
        </a:accent1>
        <a:accent2>
          <a:srgbClr val="0000FF"/>
        </a:accent2>
        <a:accent3>
          <a:srgbClr val="FFFFFF"/>
        </a:accent3>
        <a:accent4>
          <a:srgbClr val="000000"/>
        </a:accent4>
        <a:accent5>
          <a:srgbClr val="FFE2B8"/>
        </a:accent5>
        <a:accent6>
          <a:srgbClr val="0000E7"/>
        </a:accent6>
        <a:hlink>
          <a:srgbClr val="CC00CC"/>
        </a:hlink>
        <a:folHlink>
          <a:srgbClr val="C0C0C0"/>
        </a:folHlink>
      </a:clrScheme>
      <a:clrMap bg1="lt1" tx1="dk1" bg2="lt2" tx2="dk2" accent1="accent1" accent2="accent2" accent3="accent3" accent4="accent4" accent5="accent5" accent6="accent6" hlink="hlink" folHlink="folHlink"/>
    </a:extraClrScheme>
    <a:extraClrScheme>
      <a:clrScheme name="Office Theme 6">
        <a:dk1>
          <a:srgbClr val="000000"/>
        </a:dk1>
        <a:lt1>
          <a:srgbClr val="FFFFFF"/>
        </a:lt1>
        <a:dk2>
          <a:srgbClr val="000000"/>
        </a:dk2>
        <a:lt2>
          <a:srgbClr val="808080"/>
        </a:lt2>
        <a:accent1>
          <a:srgbClr val="C0C0C0"/>
        </a:accent1>
        <a:accent2>
          <a:srgbClr val="0066FF"/>
        </a:accent2>
        <a:accent3>
          <a:srgbClr val="FFFFFF"/>
        </a:accent3>
        <a:accent4>
          <a:srgbClr val="000000"/>
        </a:accent4>
        <a:accent5>
          <a:srgbClr val="DCDCDC"/>
        </a:accent5>
        <a:accent6>
          <a:srgbClr val="005CE7"/>
        </a:accent6>
        <a:hlink>
          <a:srgbClr val="FF0000"/>
        </a:hlink>
        <a:folHlink>
          <a:srgbClr val="009900"/>
        </a:folHlink>
      </a:clrScheme>
      <a:clrMap bg1="lt1" tx1="dk1" bg2="lt2" tx2="dk2" accent1="accent1" accent2="accent2" accent3="accent3" accent4="accent4" accent5="accent5" accent6="accent6" hlink="hlink" folHlink="folHlink"/>
    </a:extraClrScheme>
    <a:extraClrScheme>
      <a:clrScheme name="Office Theme 7">
        <a:dk1>
          <a:srgbClr val="000000"/>
        </a:dk1>
        <a:lt1>
          <a:srgbClr val="FFFFFF"/>
        </a:lt1>
        <a:dk2>
          <a:srgbClr val="000000"/>
        </a:dk2>
        <a:lt2>
          <a:srgbClr val="808080"/>
        </a:lt2>
        <a:accent1>
          <a:srgbClr val="3399FF"/>
        </a:accent1>
        <a:accent2>
          <a:srgbClr val="99FFCC"/>
        </a:accent2>
        <a:accent3>
          <a:srgbClr val="FFFFFF"/>
        </a:accent3>
        <a:accent4>
          <a:srgbClr val="000000"/>
        </a:accent4>
        <a:accent5>
          <a:srgbClr val="ADCAFF"/>
        </a:accent5>
        <a:accent6>
          <a:srgbClr val="8AE7B9"/>
        </a:accent6>
        <a:hlink>
          <a:srgbClr val="CC00CC"/>
        </a:hlink>
        <a:folHlink>
          <a:srgbClr val="B2B2B2"/>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xmlns="" name="PFA Powerpoint Template REV2.2 wide.potx" id="{D7B3CDAC-09FB-4C57-9B18-412324E723B0}" vid="{2D48C147-3A69-4619-B2C5-A3C250169F92}"/>
    </a:ext>
  </a:extLst>
</a:theme>
</file>

<file path=ppt/theme/theme2.xml><?xml version="1.0" encoding="utf-8"?>
<a:theme xmlns:a="http://schemas.openxmlformats.org/drawingml/2006/main" name="White with line">
  <a:themeElements>
    <a:clrScheme name="PFA color theme">
      <a:dk1>
        <a:srgbClr val="004577"/>
      </a:dk1>
      <a:lt1>
        <a:srgbClr val="FFFFFF"/>
      </a:lt1>
      <a:dk2>
        <a:srgbClr val="77C2C8"/>
      </a:dk2>
      <a:lt2>
        <a:srgbClr val="FFFFFF"/>
      </a:lt2>
      <a:accent1>
        <a:srgbClr val="004577"/>
      </a:accent1>
      <a:accent2>
        <a:srgbClr val="77C2C8"/>
      </a:accent2>
      <a:accent3>
        <a:srgbClr val="FFFFFF"/>
      </a:accent3>
      <a:accent4>
        <a:srgbClr val="000000"/>
      </a:accent4>
      <a:accent5>
        <a:srgbClr val="AAE2CA"/>
      </a:accent5>
      <a:accent6>
        <a:srgbClr val="004577"/>
      </a:accent6>
      <a:hlink>
        <a:srgbClr val="004577"/>
      </a:hlink>
      <a:folHlink>
        <a:srgbClr val="7F7F7F"/>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PFA Powerpoint Template REV2.2 wide.potx" id="{D7B3CDAC-09FB-4C57-9B18-412324E723B0}" vid="{0C58B043-E089-43E0-900A-93171FE2D778}"/>
    </a:ext>
  </a:extLst>
</a:theme>
</file>

<file path=ppt/theme/theme3.xml><?xml version="1.0" encoding="utf-8"?>
<a:theme xmlns:a="http://schemas.openxmlformats.org/drawingml/2006/main" name="White without l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FA Powerpoint Template REV2.2 wide.potx" id="{D7B3CDAC-09FB-4C57-9B18-412324E723B0}" vid="{F47C64A6-3963-4EF7-B05B-3EE44C57BCC0}"/>
    </a:ext>
  </a:extLst>
</a:theme>
</file>

<file path=ppt/theme/theme4.xml><?xml version="1.0" encoding="utf-8"?>
<a:theme xmlns:a="http://schemas.openxmlformats.org/drawingml/2006/main" name="1_White without l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FA Powerpoint Template REV2.2 wide.potx" id="{D7B3CDAC-09FB-4C57-9B18-412324E723B0}" vid="{F47C64A6-3963-4EF7-B05B-3EE44C57BCC0}"/>
    </a:ext>
  </a:extLst>
</a:theme>
</file>

<file path=ppt/theme/theme5.xml><?xml version="1.0" encoding="utf-8"?>
<a:theme xmlns:a="http://schemas.openxmlformats.org/drawingml/2006/main" name="2_White without lin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xmlns="" name="PFA Powerpoint Template REV2 2 wide.potx [Alleen-lezen]" id="{4A215EDA-DCD0-4778-8B5D-16E877B45F56}" vid="{E95BCF9F-D172-4A81-AC24-81F29954F9BA}"/>
    </a:ext>
  </a:extLst>
</a:theme>
</file>

<file path=ppt/theme/theme6.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Them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7.xml><?xml version="1.0" encoding="utf-8"?>
<a:theme xmlns:a="http://schemas.openxmlformats.org/drawingml/2006/main" name="Office Theme">
  <a:themeElements>
    <a:clrScheme name="">
      <a:dk1>
        <a:srgbClr val="000000"/>
      </a:dk1>
      <a:lt1>
        <a:srgbClr val="FFFFFF"/>
      </a:lt1>
      <a:dk2>
        <a:srgbClr val="000000"/>
      </a:dk2>
      <a:lt2>
        <a:srgbClr val="808080"/>
      </a:lt2>
      <a:accent1>
        <a:srgbClr val="00CC99"/>
      </a:accent1>
      <a:accent2>
        <a:srgbClr val="3333CC"/>
      </a:accent2>
      <a:accent3>
        <a:srgbClr val="FFFFFF"/>
      </a:accent3>
      <a:accent4>
        <a:srgbClr val="000000"/>
      </a:accent4>
      <a:accent5>
        <a:srgbClr val="AAE2CA"/>
      </a:accent5>
      <a:accent6>
        <a:srgbClr val="2D2DB9"/>
      </a:accent6>
      <a:hlink>
        <a:srgbClr val="CCCCFF"/>
      </a:hlink>
      <a:folHlink>
        <a:srgbClr val="B2B2B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PFA Powerpoint Template REV2.2 (wide screen)</Template>
  <TotalTime>3275</TotalTime>
  <Words>2270</Words>
  <Application>Microsoft Office PowerPoint</Application>
  <PresentationFormat>Aangepast</PresentationFormat>
  <Paragraphs>866</Paragraphs>
  <Slides>64</Slides>
  <Notes>10</Notes>
  <HiddenSlides>0</HiddenSlides>
  <MMClips>0</MMClips>
  <ScaleCrop>false</ScaleCrop>
  <HeadingPairs>
    <vt:vector size="4" baseType="variant">
      <vt:variant>
        <vt:lpstr>Thema</vt:lpstr>
      </vt:variant>
      <vt:variant>
        <vt:i4>6</vt:i4>
      </vt:variant>
      <vt:variant>
        <vt:lpstr>Diatitels</vt:lpstr>
      </vt:variant>
      <vt:variant>
        <vt:i4>64</vt:i4>
      </vt:variant>
    </vt:vector>
  </HeadingPairs>
  <TitlesOfParts>
    <vt:vector size="70" baseType="lpstr">
      <vt:lpstr>PFA Powerpoint Template REV 2_1</vt:lpstr>
      <vt:lpstr>White with line</vt:lpstr>
      <vt:lpstr>White without line</vt:lpstr>
      <vt:lpstr>1_White without line</vt:lpstr>
      <vt:lpstr>2_White without line</vt:lpstr>
      <vt:lpstr>Office Theme</vt:lpstr>
      <vt:lpstr>Dia 1</vt:lpstr>
      <vt:lpstr>Vandaag</vt:lpstr>
      <vt:lpstr>Visserij in Nederland: waar praten we over</vt:lpstr>
      <vt:lpstr>De zeevisserij…</vt:lpstr>
      <vt:lpstr>Twee ‘pelagische’ organisaties</vt:lpstr>
      <vt:lpstr>De huidige PFA vloot</vt:lpstr>
      <vt:lpstr>Visgebieden en doelsoorten </vt:lpstr>
      <vt:lpstr>doelsoorten</vt:lpstr>
      <vt:lpstr>Vangsten PFA 2004-2018</vt:lpstr>
      <vt:lpstr>Afzet zoals….</vt:lpstr>
      <vt:lpstr>… maar ook natuurlijk</vt:lpstr>
      <vt:lpstr>Brexit rollercoaster</vt:lpstr>
      <vt:lpstr>Dia 13</vt:lpstr>
      <vt:lpstr>Dia 14</vt:lpstr>
      <vt:lpstr>Context Brexit en Visserij (1)</vt:lpstr>
      <vt:lpstr>Common resource</vt:lpstr>
      <vt:lpstr>Context van Visserij en Brexit (2)</vt:lpstr>
      <vt:lpstr>Context van Visserij en Brexit (3)</vt:lpstr>
      <vt:lpstr>Waarom prioriteit? </vt:lpstr>
      <vt:lpstr>Dia 20</vt:lpstr>
      <vt:lpstr>Waarom prioriteit?</vt:lpstr>
      <vt:lpstr>Waarom prioriteit?</vt:lpstr>
      <vt:lpstr>Context van Visserij en Brexit (4)</vt:lpstr>
      <vt:lpstr>Toelichting juridische context </vt:lpstr>
      <vt:lpstr>Basis van Europees visserijbeleid</vt:lpstr>
      <vt:lpstr>Juridische context post-Brexit </vt:lpstr>
      <vt:lpstr>Brexit en visserij: het probleem in cijfers</vt:lpstr>
      <vt:lpstr>Toegang tot visgronden</vt:lpstr>
      <vt:lpstr>Dia 29</vt:lpstr>
      <vt:lpstr>Potentiële impact Nederlandse kottervloot </vt:lpstr>
      <vt:lpstr>Potentiële impact Nederlandse kottervloot per haven </vt:lpstr>
      <vt:lpstr>Dia 32</vt:lpstr>
      <vt:lpstr>Potentiële impact voor Nederlandse trawlers</vt:lpstr>
      <vt:lpstr>Nederlandse pelagische visserij in Britse EEZ</vt:lpstr>
      <vt:lpstr>Potentiële impact voor Nederlandse trawlers </vt:lpstr>
      <vt:lpstr>Dia 36</vt:lpstr>
      <vt:lpstr>Maar …</vt:lpstr>
      <vt:lpstr>Gerichte Brexit-lobby door EU visserij-industrie (1)</vt:lpstr>
      <vt:lpstr>EUFA – European  Fisheries Alliance (on Brexit)</vt:lpstr>
      <vt:lpstr>Opzetten gerichte Brexit-lobby (2)</vt:lpstr>
      <vt:lpstr>Dia 41</vt:lpstr>
      <vt:lpstr>Kernboodschap 1:  visserij moet prioriteit zijn in Brexit dossier, want…</vt:lpstr>
      <vt:lpstr>Kernboodschap 2:  blijvende wederzijdse toegang tot elkaars wateren</vt:lpstr>
      <vt:lpstr>Kernboodschap 3:  geen wijziging verdeling vangstquota </vt:lpstr>
      <vt:lpstr>Kernboodschap 4:  intensieve samenwerking bij beheer gezamenlijke visbestanden</vt:lpstr>
      <vt:lpstr>Onze leverage ….. EU markt</vt:lpstr>
      <vt:lpstr>Kernboodschap 5:  handel is de vitale link in de onderhandelingen</vt:lpstr>
      <vt:lpstr>Kernboodschappen op een rij</vt:lpstr>
      <vt:lpstr>Stand van zaken?</vt:lpstr>
      <vt:lpstr>Dia 50</vt:lpstr>
      <vt:lpstr>Political Declaration on future relationship (December 2018)</vt:lpstr>
      <vt:lpstr>Unilateral declaration European Council with Withdrawal Agreement and Political Declaration (December 2018)</vt:lpstr>
      <vt:lpstr>Komende dagen (tot 12 april)…</vt:lpstr>
      <vt:lpstr>Dia 54</vt:lpstr>
      <vt:lpstr>Pulse fishery</vt:lpstr>
      <vt:lpstr>Structure</vt:lpstr>
      <vt:lpstr>Why is pulse fishery important for the Netherlands?</vt:lpstr>
      <vt:lpstr>Dia 58</vt:lpstr>
      <vt:lpstr>Why is pulse fishery important for the Netherlands?</vt:lpstr>
      <vt:lpstr>Pulse gear: basic economics</vt:lpstr>
      <vt:lpstr>Dia 61</vt:lpstr>
      <vt:lpstr>How was pulse developed? </vt:lpstr>
      <vt:lpstr>Dia 63</vt:lpstr>
      <vt:lpstr>What is the discussion about?</vt:lpstr>
    </vt:vector>
  </TitlesOfParts>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PowerPoint-presentatie</dc:title>
  <dc:creator>Gerard</dc:creator>
  <cp:lastModifiedBy>Gebruiker</cp:lastModifiedBy>
  <cp:revision>92</cp:revision>
  <cp:lastPrinted>1601-01-01T00:00:00Z</cp:lastPrinted>
  <dcterms:created xsi:type="dcterms:W3CDTF">2018-02-06T20:57:13Z</dcterms:created>
  <dcterms:modified xsi:type="dcterms:W3CDTF">2019-04-03T09:27:02Z</dcterms:modified>
</cp:coreProperties>
</file>