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303" r:id="rId3"/>
    <p:sldId id="260" r:id="rId4"/>
    <p:sldId id="277" r:id="rId5"/>
    <p:sldId id="262" r:id="rId6"/>
    <p:sldId id="261" r:id="rId7"/>
    <p:sldId id="300" r:id="rId8"/>
    <p:sldId id="266" r:id="rId9"/>
    <p:sldId id="301" r:id="rId10"/>
    <p:sldId id="263" r:id="rId11"/>
    <p:sldId id="298" r:id="rId12"/>
    <p:sldId id="302" r:id="rId13"/>
    <p:sldId id="271" r:id="rId14"/>
    <p:sldId id="272" r:id="rId15"/>
    <p:sldId id="259" r:id="rId16"/>
    <p:sldId id="273" r:id="rId17"/>
    <p:sldId id="299" r:id="rId18"/>
    <p:sldId id="297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5" autoAdjust="0"/>
  </p:normalViewPr>
  <p:slideViewPr>
    <p:cSldViewPr>
      <p:cViewPr varScale="1">
        <p:scale>
          <a:sx n="62" d="100"/>
          <a:sy n="62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1BCF-594E-5B43-B97A-9A2901EE1363}" type="datetimeFigureOut">
              <a:rPr lang="nl-NL" smtClean="0"/>
              <a:pPr/>
              <a:t>20-6-2012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C57EF-490F-2049-A088-34BD7EE12A0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4B1C-1D4A-400E-8C99-169A36D27B36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D3AA-DEE0-4C6F-84D0-7072F68AFE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23EE-6B6D-48E4-9D12-9D26EE64DAA8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E91A-1BC5-42E9-8BD1-47A336D7CE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0F7B-1085-4FBA-A7EE-F09BFB52BC24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48CB-A69E-45E4-BB08-449A022BCD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9BF03-9AFE-41F2-87DB-337DF6AF6B2C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95C8-21BA-4BC5-935F-BC75447E2D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8A9D-A938-4526-B28D-D0A56C9E938F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C7E1-A965-4E32-92A5-912DB51C99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0284-0FD9-4FA9-BEA6-1F21968035EA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0C62-856D-42D0-8A15-7DFCE03D21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6FCBA-5E5F-4D8C-A74F-B8680426D3C4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BACEDD-4AC6-453C-8EE1-172CC73338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50WenenGG_44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762000"/>
            <a:ext cx="9601200" cy="123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746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/>
              <a:t>Jacoba</a:t>
            </a:r>
            <a:r>
              <a:rPr lang="en-US" sz="4400" dirty="0"/>
              <a:t> van </a:t>
            </a:r>
            <a:r>
              <a:rPr lang="en-US" sz="4400" dirty="0" err="1" smtClean="0"/>
              <a:t>Beieren</a:t>
            </a:r>
            <a:r>
              <a:rPr lang="en-US" sz="4400" dirty="0" smtClean="0"/>
              <a:t> (1401-1436)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schoolbordportaal.nl/programma-bestand-287/Jacoba%20van%20Beieren%20voor%20Gorin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930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ouwslu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574"/>
            <a:ext cx="9144000" cy="6570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1-05-04 om 08.56.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450" y="1219200"/>
            <a:ext cx="57531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users.telenet.be/eddy.vennekens/Kunstgeschiedenis/Gravensteen.jpg"/>
          <p:cNvPicPr>
            <a:picLocks noChangeAspect="1" noChangeArrowheads="1"/>
          </p:cNvPicPr>
          <p:nvPr/>
        </p:nvPicPr>
        <p:blipFill>
          <a:blip r:embed="rId2" cstate="print"/>
          <a:srcRect t="2467"/>
          <a:stretch>
            <a:fillRect/>
          </a:stretch>
        </p:blipFill>
        <p:spPr bwMode="auto">
          <a:xfrm>
            <a:off x="381000" y="609600"/>
            <a:ext cx="47244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Jac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5988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37aportrait_humphrey_eng_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352800"/>
            <a:ext cx="2057400" cy="280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37krabbel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85800"/>
            <a:ext cx="5181600" cy="55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399" y="685800"/>
            <a:ext cx="214811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portrettenslotzuyl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3182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51port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937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Janse_Jacoba-omsla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468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60772"/>
            <a:ext cx="4724400" cy="601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1544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1687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426634" cy="48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2-06-20 om 07.41.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85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71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4770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600200" y="52578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Jacoba van Beieren Blond en Frank van Borsele Donker</a:t>
            </a:r>
          </a:p>
          <a:p>
            <a:r>
              <a:rPr lang="en-US">
                <a:latin typeface="Corbel" pitchFamily="34" charset="0"/>
              </a:rPr>
              <a:t>(brouwer Klein Duimpje, Hillegom)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travelbeat_selfdiscovery_flow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50"/>
            <a:ext cx="102108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bollenstreekgids.nl/plaatsen/teijlinge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www.hessink.nl/Webalbum/toetanchamon/antiek/7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90600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s://webshop.libris.nl/Webshop/ProductImages/9789085605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3550">
            <a:off x="1295400" y="2895600"/>
            <a:ext cx="1600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6" descr="http://ecx.images-amazon.com/images/I/51JK4MTN84L._SS500_.jpg"/>
          <p:cNvPicPr>
            <a:picLocks noChangeAspect="1" noChangeArrowheads="1"/>
          </p:cNvPicPr>
          <p:nvPr/>
        </p:nvPicPr>
        <p:blipFill>
          <a:blip r:embed="rId3" cstate="print"/>
          <a:srcRect l="22400" t="3200" r="20000" b="3999"/>
          <a:stretch>
            <a:fillRect/>
          </a:stretch>
        </p:blipFill>
        <p:spPr bwMode="auto">
          <a:xfrm rot="493836">
            <a:off x="3429000" y="19050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et felle leven van Jacoba van Beieren : gravin van Holland, Zeeland en Henegouwen : historische r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14400"/>
            <a:ext cx="1219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t3.gstatic.com/images?q=tbn:5SA72AMVCabVSM:http://www.dbnl.org/tekst/_gul001192601_01/_gul001192601ill7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72593">
            <a:off x="381000" y="1066800"/>
            <a:ext cx="17526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historischeroman.nl/kaften/158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28600"/>
            <a:ext cx="14287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http://www.bouwmanboeken.nl/content/Image/vlugt%20-%20Jaco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70573">
            <a:off x="6553200" y="2816225"/>
            <a:ext cx="25908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Jacoba 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47727">
            <a:off x="6477000" y="609600"/>
            <a:ext cx="1485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50WenenGG_44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921721" cy="633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03Löh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2971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6HPH.jpg"/>
          <p:cNvPicPr>
            <a:picLocks noChangeAspect="1"/>
          </p:cNvPicPr>
          <p:nvPr/>
        </p:nvPicPr>
        <p:blipFill>
          <a:blip r:embed="rId3" cstate="print"/>
          <a:srcRect l="21061" t="15556" r="13181" b="15555"/>
          <a:stretch>
            <a:fillRect/>
          </a:stretch>
        </p:blipFill>
        <p:spPr>
          <a:xfrm>
            <a:off x="5486400" y="1295400"/>
            <a:ext cx="2362200" cy="371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1905000" y="5410200"/>
            <a:ext cx="18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Franz</a:t>
            </a:r>
            <a:r>
              <a:rPr lang="nl-NL" dirty="0" smtClean="0"/>
              <a:t> </a:t>
            </a:r>
            <a:r>
              <a:rPr lang="nl-NL" dirty="0" err="1" smtClean="0"/>
              <a:t>von</a:t>
            </a:r>
            <a:r>
              <a:rPr lang="nl-NL" dirty="0" smtClean="0"/>
              <a:t> </a:t>
            </a:r>
            <a:r>
              <a:rPr lang="nl-NL" dirty="0" err="1" smtClean="0"/>
              <a:t>Löher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715000" y="5410200"/>
            <a:ext cx="164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H.P.H. Jansen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6+J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8736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617</TotalTime>
  <Words>28</Words>
  <Application>Microsoft Office PowerPoint</Application>
  <PresentationFormat>Diavoorstelling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Module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TitlesOfParts>
  <Company>NIAS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Janse</dc:creator>
  <cp:lastModifiedBy>Wout</cp:lastModifiedBy>
  <cp:revision>47</cp:revision>
  <cp:lastPrinted>2011-05-04T06:32:19Z</cp:lastPrinted>
  <dcterms:created xsi:type="dcterms:W3CDTF">2012-06-20T05:39:49Z</dcterms:created>
  <dcterms:modified xsi:type="dcterms:W3CDTF">2012-06-20T11:10:03Z</dcterms:modified>
</cp:coreProperties>
</file>